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37"/>
  </p:notesMasterIdLst>
  <p:sldIdLst>
    <p:sldId id="256" r:id="rId2"/>
    <p:sldId id="330" r:id="rId3"/>
    <p:sldId id="303" r:id="rId4"/>
    <p:sldId id="309" r:id="rId5"/>
    <p:sldId id="310" r:id="rId6"/>
    <p:sldId id="258" r:id="rId7"/>
    <p:sldId id="297" r:id="rId8"/>
    <p:sldId id="300" r:id="rId9"/>
    <p:sldId id="305" r:id="rId10"/>
    <p:sldId id="326" r:id="rId11"/>
    <p:sldId id="325" r:id="rId12"/>
    <p:sldId id="327" r:id="rId13"/>
    <p:sldId id="333" r:id="rId14"/>
    <p:sldId id="302" r:id="rId15"/>
    <p:sldId id="314" r:id="rId16"/>
    <p:sldId id="298" r:id="rId17"/>
    <p:sldId id="313" r:id="rId18"/>
    <p:sldId id="311" r:id="rId19"/>
    <p:sldId id="315" r:id="rId20"/>
    <p:sldId id="304" r:id="rId21"/>
    <p:sldId id="331" r:id="rId22"/>
    <p:sldId id="299" r:id="rId23"/>
    <p:sldId id="308" r:id="rId24"/>
    <p:sldId id="321" r:id="rId25"/>
    <p:sldId id="306" r:id="rId26"/>
    <p:sldId id="316" r:id="rId27"/>
    <p:sldId id="332" r:id="rId28"/>
    <p:sldId id="322" r:id="rId29"/>
    <p:sldId id="317" r:id="rId30"/>
    <p:sldId id="318" r:id="rId31"/>
    <p:sldId id="319" r:id="rId32"/>
    <p:sldId id="320" r:id="rId33"/>
    <p:sldId id="329" r:id="rId34"/>
    <p:sldId id="259" r:id="rId35"/>
    <p:sldId id="312" r:id="rId3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Impact" panose="020B0806030902050204" pitchFamily="34" charset="0"/>
      <p:regular r:id="rId42"/>
    </p:embeddedFont>
    <p:embeddedFont>
      <p:font typeface="Inter" panose="020B0502030000000004" pitchFamily="34" charset="0"/>
      <p:regular r:id="rId43"/>
      <p:bold r:id="rId44"/>
    </p:embeddedFont>
    <p:embeddedFont>
      <p:font typeface="Inter-Regular" panose="020B0502030000000004" pitchFamily="34" charset="0"/>
      <p:regular r:id="rId45"/>
      <p:bold r:id="rId46"/>
    </p:embeddedFont>
    <p:embeddedFont>
      <p:font typeface="Playfair Display" pitchFamily="2" charset="77"/>
      <p:regular r:id="rId47"/>
      <p:bold r:id="rId48"/>
      <p:italic r:id="rId49"/>
      <p:boldItalic r:id="rId50"/>
    </p:embeddedFont>
    <p:embeddedFont>
      <p:font typeface="Playfair Display Regular" pitchFamily="2" charset="77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D55138A-3033-8244-A0F8-9E69A7B41C93}">
          <p14:sldIdLst>
            <p14:sldId id="256"/>
            <p14:sldId id="330"/>
            <p14:sldId id="303"/>
            <p14:sldId id="309"/>
            <p14:sldId id="310"/>
            <p14:sldId id="258"/>
            <p14:sldId id="297"/>
            <p14:sldId id="300"/>
            <p14:sldId id="305"/>
            <p14:sldId id="326"/>
            <p14:sldId id="325"/>
            <p14:sldId id="327"/>
            <p14:sldId id="333"/>
            <p14:sldId id="302"/>
            <p14:sldId id="314"/>
            <p14:sldId id="298"/>
            <p14:sldId id="313"/>
            <p14:sldId id="311"/>
            <p14:sldId id="315"/>
            <p14:sldId id="304"/>
            <p14:sldId id="331"/>
            <p14:sldId id="299"/>
            <p14:sldId id="308"/>
            <p14:sldId id="321"/>
            <p14:sldId id="306"/>
            <p14:sldId id="316"/>
            <p14:sldId id="332"/>
            <p14:sldId id="322"/>
            <p14:sldId id="317"/>
            <p14:sldId id="318"/>
            <p14:sldId id="319"/>
            <p14:sldId id="320"/>
            <p14:sldId id="329"/>
            <p14:sldId id="259"/>
            <p14:sldId id="312"/>
          </p14:sldIdLst>
        </p14:section>
        <p14:section name="Untitled Section" id="{160FBD0E-7C6D-F942-8FF3-1B8506B0CC56}">
          <p14:sldIdLst/>
        </p14:section>
        <p14:section name="Slides" id="{65659EB9-B18A-D045-B02D-73D14659FE6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759B"/>
    <a:srgbClr val="FFD1C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612979-EF31-4AF9-A8EF-6B6A0A963571}">
  <a:tblStyle styleId="{50612979-EF31-4AF9-A8EF-6B6A0A9635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BDF9CB-71E7-4CE3-B812-B350EE79E3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77"/>
    <p:restoredTop sz="94651"/>
  </p:normalViewPr>
  <p:slideViewPr>
    <p:cSldViewPr snapToGrid="0" snapToObjects="1">
      <p:cViewPr varScale="1">
        <p:scale>
          <a:sx n="156" d="100"/>
          <a:sy n="156" d="100"/>
        </p:scale>
        <p:origin x="176" y="7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3" d="100"/>
        <a:sy n="14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png>
</file>

<file path=ppt/media/image10.png>
</file>

<file path=ppt/media/image11.tiff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52b6f6c1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52b6f6c1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650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52b6f6c1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52b6f6c1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7774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480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0842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132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40781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6746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1046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4510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95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410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7518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0421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8700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52b6f6c1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52b6f6c1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9131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7550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1839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0086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490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0261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9832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0922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8965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0041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87d137f743_0_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87d137f743_0_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391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hetero economics theory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1214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388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768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52b6f6c1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52b6f6c1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7452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c52b6f6c1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c52b6f6c1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445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-576525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11150" y="0"/>
            <a:ext cx="4932849" cy="4403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1569375"/>
            <a:ext cx="3942300" cy="20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8F6C38-6543-5A4C-A642-EA607FFB68D0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5731575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167338"/>
            <a:ext cx="4102500" cy="43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2701363"/>
            <a:ext cx="41025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4816" y="0"/>
            <a:ext cx="4269193" cy="437063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F252A7-2F65-1A4D-9627-DF7290A335C1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-5400000">
            <a:off x="690500" y="-806025"/>
            <a:ext cx="5541300" cy="55413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610B0B">
              <a:alpha val="2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08300" y="0"/>
            <a:ext cx="3635700" cy="45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219200" y="790200"/>
            <a:ext cx="4407300" cy="314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✓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○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●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●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○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■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●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406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nter-Regular"/>
              <a:buChar char="○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4064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2800"/>
              <a:buFont typeface="Inter-Regular"/>
              <a:buChar char="■"/>
              <a:defRPr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721100" y="490575"/>
            <a:ext cx="4266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  <a:endParaRPr sz="9600">
              <a:solidFill>
                <a:schemeClr val="accen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CCD7B7-B0AC-7345-8D56-D052FAB56DA4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10800000">
            <a:off x="-223925" y="2286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855300" y="1506348"/>
            <a:ext cx="4549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✓"/>
              <a:defRPr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13131" y="12"/>
            <a:ext cx="3430865" cy="437063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76F85C-F234-BD4A-A3BA-CD49BA5B21F1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/>
          <p:nvPr/>
        </p:nvSpPr>
        <p:spPr>
          <a:xfrm rot="10800000">
            <a:off x="-223925" y="2286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✓"/>
              <a:defRPr sz="1300"/>
            </a:lvl1pPr>
            <a:lvl2pPr marL="914400" lvl="1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3pPr>
            <a:lvl4pPr marL="1828800" lvl="3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600"/>
              </a:spcBef>
              <a:spcAft>
                <a:spcPts val="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2811939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✓"/>
              <a:defRPr sz="1300"/>
            </a:lvl1pPr>
            <a:lvl2pPr marL="914400" lvl="1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3pPr>
            <a:lvl4pPr marL="1828800" lvl="3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600"/>
              </a:spcBef>
              <a:spcAft>
                <a:spcPts val="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4768578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Char char="✓"/>
              <a:defRPr sz="1300"/>
            </a:lvl1pPr>
            <a:lvl2pPr marL="914400" lvl="1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3pPr>
            <a:lvl4pPr marL="1828800" lvl="3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600"/>
              </a:spcBef>
              <a:spcAft>
                <a:spcPts val="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87216" y="0"/>
            <a:ext cx="2456794" cy="43706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C017C6-A05B-7D4C-B5AE-91EFB5C4A40B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llustration 1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" name="Google Shape;6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46989" y="0"/>
            <a:ext cx="2996999" cy="437063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9D4660-0E9A-D74C-B977-778E998EE5F6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llustration 2">
  <p:cSld name="BLANK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39187" y="0"/>
            <a:ext cx="3004805" cy="43706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F817EF-5C51-434B-BDBD-B23B1D8CD596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llustration 4">
  <p:cSld name="BLANK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90631" y="12"/>
            <a:ext cx="2253366" cy="437063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FE1E93-637B-944C-8A64-EEF820CC0F34}"/>
              </a:ext>
            </a:extLst>
          </p:cNvPr>
          <p:cNvSpPr txBox="1"/>
          <p:nvPr userDrawn="1"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20000"/>
                    <a:lumOff val="8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06348"/>
            <a:ext cx="45495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Inter-Regular"/>
              <a:buChar char="✓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Inter-Regular"/>
              <a:buChar char="○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-Regular"/>
              <a:buChar char="●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-Regular"/>
              <a:buChar char="●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○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■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●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55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○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556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2000"/>
              <a:buFont typeface="Inter-Regular"/>
              <a:buChar char="■"/>
              <a:defRPr sz="2000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6" r:id="rId6"/>
    <p:sldLayoutId id="2147483657" r:id="rId7"/>
    <p:sldLayoutId id="2147483659" r:id="rId8"/>
    <p:sldLayoutId id="2147483660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hyperlink" Target="https://www.slidescarnival.com/?utm_source=templat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685800" y="1569375"/>
            <a:ext cx="3942300" cy="20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Better Together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FDE9B8-5252-E74B-8DD5-6697D6261B07}"/>
              </a:ext>
            </a:extLst>
          </p:cNvPr>
          <p:cNvSpPr txBox="1"/>
          <p:nvPr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4"/>
          <p:cNvSpPr txBox="1">
            <a:spLocks noGrp="1"/>
          </p:cNvSpPr>
          <p:nvPr>
            <p:ph type="title" idx="4294967295"/>
          </p:nvPr>
        </p:nvSpPr>
        <p:spPr>
          <a:xfrm>
            <a:off x="361391" y="387051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Potential:</a:t>
            </a:r>
            <a:br>
              <a:rPr lang="en" dirty="0"/>
            </a:br>
            <a:r>
              <a:rPr lang="en" dirty="0"/>
              <a:t>Kate (solo) </a:t>
            </a:r>
            <a:endParaRPr dirty="0"/>
          </a:p>
        </p:txBody>
      </p:sp>
      <p:sp>
        <p:nvSpPr>
          <p:cNvPr id="453" name="Google Shape;453;p44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27" name="Google Shape;286;p7">
            <a:extLst>
              <a:ext uri="{FF2B5EF4-FFF2-40B4-BE49-F238E27FC236}">
                <a16:creationId xmlns:a16="http://schemas.microsoft.com/office/drawing/2014/main" id="{AC89A1AC-F420-0043-9028-B3249D36FCDC}"/>
              </a:ext>
            </a:extLst>
          </p:cNvPr>
          <p:cNvGrpSpPr/>
          <p:nvPr/>
        </p:nvGrpSpPr>
        <p:grpSpPr>
          <a:xfrm>
            <a:off x="1172975" y="1269759"/>
            <a:ext cx="3914149" cy="3183943"/>
            <a:chOff x="1462117" y="3290633"/>
            <a:chExt cx="460728" cy="374776"/>
          </a:xfrm>
          <a:solidFill>
            <a:schemeClr val="bg1">
              <a:lumMod val="85000"/>
            </a:schemeClr>
          </a:solidFill>
        </p:grpSpPr>
        <p:sp>
          <p:nvSpPr>
            <p:cNvPr id="28" name="Google Shape;287;p7">
              <a:extLst>
                <a:ext uri="{FF2B5EF4-FFF2-40B4-BE49-F238E27FC236}">
                  <a16:creationId xmlns:a16="http://schemas.microsoft.com/office/drawing/2014/main" id="{D3FA07AE-F678-F14E-822A-5D388257EDD2}"/>
                </a:ext>
              </a:extLst>
            </p:cNvPr>
            <p:cNvSpPr/>
            <p:nvPr/>
          </p:nvSpPr>
          <p:spPr>
            <a:xfrm>
              <a:off x="1506299" y="3447818"/>
              <a:ext cx="349119" cy="217590"/>
            </a:xfrm>
            <a:custGeom>
              <a:avLst/>
              <a:gdLst/>
              <a:ahLst/>
              <a:cxnLst/>
              <a:rect l="l" t="t" r="r" b="b"/>
              <a:pathLst>
                <a:path w="349119" h="217590" extrusionOk="0">
                  <a:moveTo>
                    <a:pt x="224640" y="205657"/>
                  </a:moveTo>
                  <a:lnTo>
                    <a:pt x="249301" y="98578"/>
                  </a:lnTo>
                  <a:cubicBezTo>
                    <a:pt x="251034" y="91055"/>
                    <a:pt x="257635" y="85801"/>
                    <a:pt x="265355" y="85801"/>
                  </a:cubicBezTo>
                  <a:lnTo>
                    <a:pt x="349120" y="85801"/>
                  </a:lnTo>
                  <a:lnTo>
                    <a:pt x="269489" y="16262"/>
                  </a:lnTo>
                  <a:cubicBezTo>
                    <a:pt x="257484" y="5777"/>
                    <a:pt x="242085" y="0"/>
                    <a:pt x="226145" y="0"/>
                  </a:cubicBezTo>
                  <a:lnTo>
                    <a:pt x="204307" y="0"/>
                  </a:lnTo>
                  <a:lnTo>
                    <a:pt x="184820" y="35726"/>
                  </a:lnTo>
                  <a:cubicBezTo>
                    <a:pt x="181890" y="41098"/>
                    <a:pt x="174459" y="41811"/>
                    <a:pt x="170561" y="37094"/>
                  </a:cubicBezTo>
                  <a:lnTo>
                    <a:pt x="139905" y="0"/>
                  </a:lnTo>
                  <a:lnTo>
                    <a:pt x="120050" y="0"/>
                  </a:lnTo>
                  <a:cubicBezTo>
                    <a:pt x="95688" y="0"/>
                    <a:pt x="73314" y="13441"/>
                    <a:pt x="61873" y="34950"/>
                  </a:cubicBezTo>
                  <a:lnTo>
                    <a:pt x="6040" y="139916"/>
                  </a:lnTo>
                  <a:cubicBezTo>
                    <a:pt x="-2790" y="156516"/>
                    <a:pt x="-1885" y="176606"/>
                    <a:pt x="8400" y="192346"/>
                  </a:cubicBezTo>
                  <a:cubicBezTo>
                    <a:pt x="17925" y="206922"/>
                    <a:pt x="35261" y="217591"/>
                    <a:pt x="51572" y="217591"/>
                  </a:cubicBezTo>
                  <a:lnTo>
                    <a:pt x="126908" y="217591"/>
                  </a:lnTo>
                  <a:lnTo>
                    <a:pt x="126908" y="217126"/>
                  </a:lnTo>
                  <a:lnTo>
                    <a:pt x="126908" y="164100"/>
                  </a:lnTo>
                  <a:lnTo>
                    <a:pt x="124318" y="163562"/>
                  </a:lnTo>
                  <a:lnTo>
                    <a:pt x="82503" y="154885"/>
                  </a:lnTo>
                  <a:cubicBezTo>
                    <a:pt x="78593" y="154073"/>
                    <a:pt x="75303" y="151407"/>
                    <a:pt x="73699" y="147751"/>
                  </a:cubicBezTo>
                  <a:cubicBezTo>
                    <a:pt x="72094" y="144095"/>
                    <a:pt x="72359" y="139868"/>
                    <a:pt x="74411" y="136441"/>
                  </a:cubicBezTo>
                  <a:lnTo>
                    <a:pt x="93897" y="103900"/>
                  </a:lnTo>
                  <a:cubicBezTo>
                    <a:pt x="95063" y="101945"/>
                    <a:pt x="97597" y="101318"/>
                    <a:pt x="99547" y="102480"/>
                  </a:cubicBezTo>
                  <a:cubicBezTo>
                    <a:pt x="101498" y="103651"/>
                    <a:pt x="102133" y="106180"/>
                    <a:pt x="100967" y="108131"/>
                  </a:cubicBezTo>
                  <a:lnTo>
                    <a:pt x="81481" y="140672"/>
                  </a:lnTo>
                  <a:cubicBezTo>
                    <a:pt x="80785" y="141830"/>
                    <a:pt x="80697" y="143206"/>
                    <a:pt x="81240" y="144441"/>
                  </a:cubicBezTo>
                  <a:cubicBezTo>
                    <a:pt x="81783" y="145679"/>
                    <a:pt x="82853" y="146544"/>
                    <a:pt x="84176" y="146818"/>
                  </a:cubicBezTo>
                  <a:lnTo>
                    <a:pt x="129556" y="156236"/>
                  </a:lnTo>
                  <a:lnTo>
                    <a:pt x="131863" y="156715"/>
                  </a:lnTo>
                  <a:cubicBezTo>
                    <a:pt x="133774" y="157114"/>
                    <a:pt x="135145" y="158799"/>
                    <a:pt x="135145" y="160749"/>
                  </a:cubicBezTo>
                  <a:lnTo>
                    <a:pt x="135145" y="161085"/>
                  </a:lnTo>
                  <a:lnTo>
                    <a:pt x="135145" y="165236"/>
                  </a:lnTo>
                  <a:lnTo>
                    <a:pt x="152527" y="167409"/>
                  </a:lnTo>
                  <a:lnTo>
                    <a:pt x="156754" y="167937"/>
                  </a:lnTo>
                  <a:lnTo>
                    <a:pt x="161133" y="168484"/>
                  </a:lnTo>
                  <a:lnTo>
                    <a:pt x="163604" y="168793"/>
                  </a:lnTo>
                  <a:cubicBezTo>
                    <a:pt x="170417" y="169647"/>
                    <a:pt x="176603" y="172357"/>
                    <a:pt x="181683" y="176371"/>
                  </a:cubicBezTo>
                  <a:cubicBezTo>
                    <a:pt x="182770" y="177230"/>
                    <a:pt x="183789" y="178164"/>
                    <a:pt x="184770" y="179137"/>
                  </a:cubicBezTo>
                  <a:cubicBezTo>
                    <a:pt x="185762" y="180121"/>
                    <a:pt x="186689" y="181164"/>
                    <a:pt x="187562" y="182254"/>
                  </a:cubicBezTo>
                  <a:cubicBezTo>
                    <a:pt x="192609" y="188550"/>
                    <a:pt x="195630" y="196498"/>
                    <a:pt x="195630" y="205079"/>
                  </a:cubicBezTo>
                  <a:cubicBezTo>
                    <a:pt x="195630" y="207351"/>
                    <a:pt x="193784" y="209197"/>
                    <a:pt x="191512" y="209197"/>
                  </a:cubicBezTo>
                  <a:lnTo>
                    <a:pt x="135145" y="209197"/>
                  </a:lnTo>
                  <a:lnTo>
                    <a:pt x="135145" y="213317"/>
                  </a:lnTo>
                  <a:lnTo>
                    <a:pt x="135145" y="217434"/>
                  </a:lnTo>
                  <a:lnTo>
                    <a:pt x="135145" y="217591"/>
                  </a:lnTo>
                  <a:lnTo>
                    <a:pt x="226535" y="217591"/>
                  </a:lnTo>
                  <a:cubicBezTo>
                    <a:pt x="224437" y="213996"/>
                    <a:pt x="223688" y="209788"/>
                    <a:pt x="224640" y="205657"/>
                  </a:cubicBezTo>
                  <a:close/>
                  <a:moveTo>
                    <a:pt x="163528" y="113619"/>
                  </a:moveTo>
                  <a:cubicBezTo>
                    <a:pt x="164578" y="109085"/>
                    <a:pt x="167636" y="105486"/>
                    <a:pt x="171646" y="103659"/>
                  </a:cubicBezTo>
                  <a:lnTo>
                    <a:pt x="171836" y="102837"/>
                  </a:lnTo>
                  <a:cubicBezTo>
                    <a:pt x="173378" y="96181"/>
                    <a:pt x="179222" y="91532"/>
                    <a:pt x="186050" y="91533"/>
                  </a:cubicBezTo>
                  <a:cubicBezTo>
                    <a:pt x="186050" y="91533"/>
                    <a:pt x="186050" y="91533"/>
                    <a:pt x="186050" y="91533"/>
                  </a:cubicBezTo>
                  <a:cubicBezTo>
                    <a:pt x="187158" y="91533"/>
                    <a:pt x="188268" y="91660"/>
                    <a:pt x="189366" y="91915"/>
                  </a:cubicBezTo>
                  <a:cubicBezTo>
                    <a:pt x="197204" y="93732"/>
                    <a:pt x="202105" y="101589"/>
                    <a:pt x="200290" y="109429"/>
                  </a:cubicBezTo>
                  <a:lnTo>
                    <a:pt x="200098" y="110260"/>
                  </a:lnTo>
                  <a:cubicBezTo>
                    <a:pt x="202871" y="113649"/>
                    <a:pt x="204066" y="118222"/>
                    <a:pt x="203014" y="122764"/>
                  </a:cubicBezTo>
                  <a:lnTo>
                    <a:pt x="191167" y="173923"/>
                  </a:lnTo>
                  <a:cubicBezTo>
                    <a:pt x="190063" y="172785"/>
                    <a:pt x="188908" y="171701"/>
                    <a:pt x="187689" y="170684"/>
                  </a:cubicBezTo>
                  <a:cubicBezTo>
                    <a:pt x="186535" y="169721"/>
                    <a:pt x="185342" y="168806"/>
                    <a:pt x="184093" y="167961"/>
                  </a:cubicBezTo>
                  <a:lnTo>
                    <a:pt x="194989" y="120905"/>
                  </a:lnTo>
                  <a:cubicBezTo>
                    <a:pt x="195728" y="117716"/>
                    <a:pt x="193911" y="114561"/>
                    <a:pt x="190893" y="113500"/>
                  </a:cubicBezTo>
                  <a:lnTo>
                    <a:pt x="192265" y="107571"/>
                  </a:lnTo>
                  <a:cubicBezTo>
                    <a:pt x="193058" y="104149"/>
                    <a:pt x="190927" y="100732"/>
                    <a:pt x="187505" y="99939"/>
                  </a:cubicBezTo>
                  <a:lnTo>
                    <a:pt x="187492" y="99935"/>
                  </a:lnTo>
                  <a:cubicBezTo>
                    <a:pt x="187008" y="99823"/>
                    <a:pt x="186525" y="99770"/>
                    <a:pt x="186050" y="99770"/>
                  </a:cubicBezTo>
                  <a:cubicBezTo>
                    <a:pt x="183157" y="99769"/>
                    <a:pt x="180542" y="101756"/>
                    <a:pt x="179861" y="104695"/>
                  </a:cubicBezTo>
                  <a:lnTo>
                    <a:pt x="178487" y="110628"/>
                  </a:lnTo>
                  <a:cubicBezTo>
                    <a:pt x="178235" y="110598"/>
                    <a:pt x="177984" y="110583"/>
                    <a:pt x="177734" y="110583"/>
                  </a:cubicBezTo>
                  <a:cubicBezTo>
                    <a:pt x="174845" y="110583"/>
                    <a:pt x="172232" y="112541"/>
                    <a:pt x="171552" y="115477"/>
                  </a:cubicBezTo>
                  <a:lnTo>
                    <a:pt x="161197" y="160192"/>
                  </a:lnTo>
                  <a:lnTo>
                    <a:pt x="157086" y="159678"/>
                  </a:lnTo>
                  <a:lnTo>
                    <a:pt x="152980" y="159165"/>
                  </a:lnTo>
                  <a:lnTo>
                    <a:pt x="163528" y="113619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88;p7">
              <a:extLst>
                <a:ext uri="{FF2B5EF4-FFF2-40B4-BE49-F238E27FC236}">
                  <a16:creationId xmlns:a16="http://schemas.microsoft.com/office/drawing/2014/main" id="{8CFFA7DB-A347-EB43-8AE9-D362FD8BEAA6}"/>
                </a:ext>
              </a:extLst>
            </p:cNvPr>
            <p:cNvSpPr/>
            <p:nvPr/>
          </p:nvSpPr>
          <p:spPr>
            <a:xfrm>
              <a:off x="1462117" y="3290633"/>
              <a:ext cx="290524" cy="270873"/>
            </a:xfrm>
            <a:custGeom>
              <a:avLst/>
              <a:gdLst/>
              <a:ahLst/>
              <a:cxnLst/>
              <a:rect l="l" t="t" r="r" b="b"/>
              <a:pathLst>
                <a:path w="290524" h="270873" extrusionOk="0">
                  <a:moveTo>
                    <a:pt x="63607" y="195680"/>
                  </a:moveTo>
                  <a:cubicBezTo>
                    <a:pt x="79775" y="193699"/>
                    <a:pt x="92305" y="179946"/>
                    <a:pt x="92305" y="163242"/>
                  </a:cubicBezTo>
                  <a:cubicBezTo>
                    <a:pt x="92305" y="158103"/>
                    <a:pt x="91117" y="153243"/>
                    <a:pt x="89003" y="148917"/>
                  </a:cubicBezTo>
                  <a:cubicBezTo>
                    <a:pt x="88124" y="147116"/>
                    <a:pt x="89213" y="145026"/>
                    <a:pt x="91198" y="144749"/>
                  </a:cubicBezTo>
                  <a:cubicBezTo>
                    <a:pt x="107103" y="142531"/>
                    <a:pt x="119347" y="128880"/>
                    <a:pt x="119347" y="112363"/>
                  </a:cubicBezTo>
                  <a:cubicBezTo>
                    <a:pt x="119347" y="107475"/>
                    <a:pt x="118267" y="102845"/>
                    <a:pt x="116338" y="98687"/>
                  </a:cubicBezTo>
                  <a:cubicBezTo>
                    <a:pt x="114887" y="95559"/>
                    <a:pt x="117107" y="92019"/>
                    <a:pt x="120550" y="92204"/>
                  </a:cubicBezTo>
                  <a:cubicBezTo>
                    <a:pt x="121120" y="92235"/>
                    <a:pt x="121694" y="92251"/>
                    <a:pt x="122272" y="92251"/>
                  </a:cubicBezTo>
                  <a:cubicBezTo>
                    <a:pt x="130191" y="92251"/>
                    <a:pt x="137450" y="89435"/>
                    <a:pt x="143108" y="84754"/>
                  </a:cubicBezTo>
                  <a:cubicBezTo>
                    <a:pt x="148578" y="122767"/>
                    <a:pt x="182792" y="151494"/>
                    <a:pt x="223066" y="147970"/>
                  </a:cubicBezTo>
                  <a:cubicBezTo>
                    <a:pt x="257763" y="144935"/>
                    <a:pt x="286202" y="117244"/>
                    <a:pt x="290051" y="82628"/>
                  </a:cubicBezTo>
                  <a:cubicBezTo>
                    <a:pt x="295025" y="37882"/>
                    <a:pt x="260133" y="0"/>
                    <a:pt x="216393" y="0"/>
                  </a:cubicBezTo>
                  <a:cubicBezTo>
                    <a:pt x="187046" y="0"/>
                    <a:pt x="161758" y="17097"/>
                    <a:pt x="149745" y="41833"/>
                  </a:cubicBezTo>
                  <a:cubicBezTo>
                    <a:pt x="142973" y="31350"/>
                    <a:pt x="130397" y="24967"/>
                    <a:pt x="116541" y="27323"/>
                  </a:cubicBezTo>
                  <a:cubicBezTo>
                    <a:pt x="102562" y="29700"/>
                    <a:pt x="91518" y="41403"/>
                    <a:pt x="89811" y="55480"/>
                  </a:cubicBezTo>
                  <a:cubicBezTo>
                    <a:pt x="89033" y="61893"/>
                    <a:pt x="90127" y="67981"/>
                    <a:pt x="92608" y="73295"/>
                  </a:cubicBezTo>
                  <a:cubicBezTo>
                    <a:pt x="94065" y="76414"/>
                    <a:pt x="91749" y="79878"/>
                    <a:pt x="88310" y="79699"/>
                  </a:cubicBezTo>
                  <a:cubicBezTo>
                    <a:pt x="85065" y="79529"/>
                    <a:pt x="81687" y="79848"/>
                    <a:pt x="78229" y="80753"/>
                  </a:cubicBezTo>
                  <a:cubicBezTo>
                    <a:pt x="66228" y="83895"/>
                    <a:pt x="56800" y="93872"/>
                    <a:pt x="54520" y="106067"/>
                  </a:cubicBezTo>
                  <a:cubicBezTo>
                    <a:pt x="53125" y="113528"/>
                    <a:pt x="54274" y="120642"/>
                    <a:pt x="57241" y="126706"/>
                  </a:cubicBezTo>
                  <a:cubicBezTo>
                    <a:pt x="58118" y="128499"/>
                    <a:pt x="57020" y="130581"/>
                    <a:pt x="55043" y="130856"/>
                  </a:cubicBezTo>
                  <a:cubicBezTo>
                    <a:pt x="39135" y="133072"/>
                    <a:pt x="26888" y="146724"/>
                    <a:pt x="26888" y="163242"/>
                  </a:cubicBezTo>
                  <a:cubicBezTo>
                    <a:pt x="26888" y="170012"/>
                    <a:pt x="28946" y="176300"/>
                    <a:pt x="32468" y="181518"/>
                  </a:cubicBezTo>
                  <a:cubicBezTo>
                    <a:pt x="23031" y="183530"/>
                    <a:pt x="10617" y="189556"/>
                    <a:pt x="2128" y="206534"/>
                  </a:cubicBezTo>
                  <a:cubicBezTo>
                    <a:pt x="-2377" y="216321"/>
                    <a:pt x="1190" y="231007"/>
                    <a:pt x="4383" y="240398"/>
                  </a:cubicBezTo>
                  <a:cubicBezTo>
                    <a:pt x="6417" y="246382"/>
                    <a:pt x="5474" y="252959"/>
                    <a:pt x="1919" y="258184"/>
                  </a:cubicBezTo>
                  <a:cubicBezTo>
                    <a:pt x="94" y="260865"/>
                    <a:pt x="8" y="264526"/>
                    <a:pt x="1814" y="267220"/>
                  </a:cubicBezTo>
                  <a:cubicBezTo>
                    <a:pt x="4001" y="270484"/>
                    <a:pt x="8063" y="271696"/>
                    <a:pt x="11532" y="270304"/>
                  </a:cubicBezTo>
                  <a:cubicBezTo>
                    <a:pt x="25794" y="264579"/>
                    <a:pt x="67366" y="243648"/>
                    <a:pt x="63607" y="195680"/>
                  </a:cubicBezTo>
                  <a:close/>
                  <a:moveTo>
                    <a:pt x="216393" y="140026"/>
                  </a:moveTo>
                  <a:cubicBezTo>
                    <a:pt x="200870" y="140026"/>
                    <a:pt x="186609" y="134598"/>
                    <a:pt x="175335" y="125584"/>
                  </a:cubicBezTo>
                  <a:cubicBezTo>
                    <a:pt x="199975" y="110448"/>
                    <a:pt x="198366" y="85871"/>
                    <a:pt x="195217" y="72604"/>
                  </a:cubicBezTo>
                  <a:cubicBezTo>
                    <a:pt x="194139" y="68059"/>
                    <a:pt x="196767" y="63480"/>
                    <a:pt x="201264" y="62214"/>
                  </a:cubicBezTo>
                  <a:cubicBezTo>
                    <a:pt x="212419" y="59075"/>
                    <a:pt x="219250" y="50439"/>
                    <a:pt x="223042" y="43715"/>
                  </a:cubicBezTo>
                  <a:cubicBezTo>
                    <a:pt x="234280" y="54356"/>
                    <a:pt x="252338" y="63198"/>
                    <a:pt x="281333" y="63397"/>
                  </a:cubicBezTo>
                  <a:cubicBezTo>
                    <a:pt x="281911" y="66899"/>
                    <a:pt x="282287" y="70469"/>
                    <a:pt x="282287" y="74131"/>
                  </a:cubicBezTo>
                  <a:cubicBezTo>
                    <a:pt x="282287" y="110466"/>
                    <a:pt x="252727" y="140026"/>
                    <a:pt x="216393" y="140026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89;p7">
              <a:extLst>
                <a:ext uri="{FF2B5EF4-FFF2-40B4-BE49-F238E27FC236}">
                  <a16:creationId xmlns:a16="http://schemas.microsoft.com/office/drawing/2014/main" id="{7FE591B9-F9ED-DB45-B98E-7379FEECAACD}"/>
                </a:ext>
              </a:extLst>
            </p:cNvPr>
            <p:cNvSpPr/>
            <p:nvPr/>
          </p:nvSpPr>
          <p:spPr>
            <a:xfrm>
              <a:off x="1738752" y="3541857"/>
              <a:ext cx="184093" cy="123552"/>
            </a:xfrm>
            <a:custGeom>
              <a:avLst/>
              <a:gdLst/>
              <a:ahLst/>
              <a:cxnLst/>
              <a:rect l="l" t="t" r="r" b="b"/>
              <a:pathLst>
                <a:path w="184093" h="123552" extrusionOk="0">
                  <a:moveTo>
                    <a:pt x="183900" y="6560"/>
                  </a:moveTo>
                  <a:cubicBezTo>
                    <a:pt x="183884" y="6485"/>
                    <a:pt x="183889" y="6404"/>
                    <a:pt x="183871" y="6329"/>
                  </a:cubicBezTo>
                  <a:cubicBezTo>
                    <a:pt x="183734" y="5753"/>
                    <a:pt x="183530" y="5199"/>
                    <a:pt x="183276" y="4672"/>
                  </a:cubicBezTo>
                  <a:cubicBezTo>
                    <a:pt x="183268" y="4658"/>
                    <a:pt x="183266" y="4641"/>
                    <a:pt x="183259" y="4626"/>
                  </a:cubicBezTo>
                  <a:cubicBezTo>
                    <a:pt x="181935" y="1923"/>
                    <a:pt x="179164" y="0"/>
                    <a:pt x="175856" y="0"/>
                  </a:cubicBezTo>
                  <a:lnTo>
                    <a:pt x="175854" y="0"/>
                  </a:lnTo>
                  <a:lnTo>
                    <a:pt x="126098" y="0"/>
                  </a:lnTo>
                  <a:lnTo>
                    <a:pt x="32902" y="0"/>
                  </a:lnTo>
                  <a:lnTo>
                    <a:pt x="32890" y="0"/>
                  </a:lnTo>
                  <a:cubicBezTo>
                    <a:pt x="29042" y="0"/>
                    <a:pt x="25707" y="2664"/>
                    <a:pt x="24857" y="6417"/>
                  </a:cubicBezTo>
                  <a:lnTo>
                    <a:pt x="24167" y="9463"/>
                  </a:lnTo>
                  <a:lnTo>
                    <a:pt x="214" y="113467"/>
                  </a:lnTo>
                  <a:cubicBezTo>
                    <a:pt x="-975" y="118627"/>
                    <a:pt x="2945" y="123552"/>
                    <a:pt x="8241" y="123552"/>
                  </a:cubicBezTo>
                  <a:lnTo>
                    <a:pt x="8633" y="123552"/>
                  </a:lnTo>
                  <a:lnTo>
                    <a:pt x="16553" y="123552"/>
                  </a:lnTo>
                  <a:lnTo>
                    <a:pt x="151192" y="123552"/>
                  </a:lnTo>
                  <a:lnTo>
                    <a:pt x="151599" y="123552"/>
                  </a:lnTo>
                  <a:cubicBezTo>
                    <a:pt x="155447" y="123552"/>
                    <a:pt x="158782" y="120888"/>
                    <a:pt x="159632" y="117136"/>
                  </a:cubicBezTo>
                  <a:lnTo>
                    <a:pt x="183889" y="10057"/>
                  </a:lnTo>
                  <a:cubicBezTo>
                    <a:pt x="184011" y="9520"/>
                    <a:pt x="184046" y="8990"/>
                    <a:pt x="184061" y="8464"/>
                  </a:cubicBezTo>
                  <a:cubicBezTo>
                    <a:pt x="184064" y="8365"/>
                    <a:pt x="184094" y="8264"/>
                    <a:pt x="184094" y="8166"/>
                  </a:cubicBezTo>
                  <a:cubicBezTo>
                    <a:pt x="184090" y="7617"/>
                    <a:pt x="184009" y="7083"/>
                    <a:pt x="183900" y="6560"/>
                  </a:cubicBezTo>
                  <a:close/>
                  <a:moveTo>
                    <a:pt x="16553" y="80357"/>
                  </a:moveTo>
                  <a:lnTo>
                    <a:pt x="23900" y="47923"/>
                  </a:lnTo>
                  <a:lnTo>
                    <a:pt x="32890" y="8237"/>
                  </a:lnTo>
                  <a:lnTo>
                    <a:pt x="135530" y="8237"/>
                  </a:lnTo>
                  <a:lnTo>
                    <a:pt x="175856" y="8237"/>
                  </a:lnTo>
                  <a:lnTo>
                    <a:pt x="151599" y="115316"/>
                  </a:lnTo>
                  <a:lnTo>
                    <a:pt x="16553" y="115316"/>
                  </a:lnTo>
                  <a:lnTo>
                    <a:pt x="8633" y="115316"/>
                  </a:lnTo>
                  <a:lnTo>
                    <a:pt x="16553" y="80357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90;p7">
              <a:extLst>
                <a:ext uri="{FF2B5EF4-FFF2-40B4-BE49-F238E27FC236}">
                  <a16:creationId xmlns:a16="http://schemas.microsoft.com/office/drawing/2014/main" id="{F355EBBF-2F64-2C44-8BC1-FF14FF047701}"/>
                </a:ext>
              </a:extLst>
            </p:cNvPr>
            <p:cNvSpPr/>
            <p:nvPr/>
          </p:nvSpPr>
          <p:spPr>
            <a:xfrm>
              <a:off x="1810299" y="3578922"/>
              <a:ext cx="41184" cy="41184"/>
            </a:xfrm>
            <a:custGeom>
              <a:avLst/>
              <a:gdLst/>
              <a:ahLst/>
              <a:cxnLst/>
              <a:rect l="l" t="t" r="r" b="b"/>
              <a:pathLst>
                <a:path w="41184" h="41184" extrusionOk="0">
                  <a:moveTo>
                    <a:pt x="20592" y="41184"/>
                  </a:moveTo>
                  <a:cubicBezTo>
                    <a:pt x="31965" y="41184"/>
                    <a:pt x="41184" y="31965"/>
                    <a:pt x="41184" y="20592"/>
                  </a:cubicBezTo>
                  <a:cubicBezTo>
                    <a:pt x="41184" y="9219"/>
                    <a:pt x="31965" y="0"/>
                    <a:pt x="20592" y="0"/>
                  </a:cubicBezTo>
                  <a:cubicBezTo>
                    <a:pt x="9219" y="0"/>
                    <a:pt x="0" y="9219"/>
                    <a:pt x="0" y="20592"/>
                  </a:cubicBezTo>
                  <a:cubicBezTo>
                    <a:pt x="0" y="31965"/>
                    <a:pt x="9219" y="41184"/>
                    <a:pt x="20592" y="41184"/>
                  </a:cubicBezTo>
                  <a:close/>
                  <a:moveTo>
                    <a:pt x="20592" y="8237"/>
                  </a:moveTo>
                  <a:cubicBezTo>
                    <a:pt x="27405" y="8237"/>
                    <a:pt x="32947" y="13779"/>
                    <a:pt x="32947" y="20592"/>
                  </a:cubicBezTo>
                  <a:cubicBezTo>
                    <a:pt x="32947" y="27405"/>
                    <a:pt x="27405" y="32947"/>
                    <a:pt x="20592" y="32947"/>
                  </a:cubicBezTo>
                  <a:cubicBezTo>
                    <a:pt x="13779" y="32947"/>
                    <a:pt x="8237" y="27405"/>
                    <a:pt x="8237" y="20592"/>
                  </a:cubicBezTo>
                  <a:cubicBezTo>
                    <a:pt x="8237" y="13779"/>
                    <a:pt x="13779" y="8237"/>
                    <a:pt x="20592" y="8237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2123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286;p7">
            <a:extLst>
              <a:ext uri="{FF2B5EF4-FFF2-40B4-BE49-F238E27FC236}">
                <a16:creationId xmlns:a16="http://schemas.microsoft.com/office/drawing/2014/main" id="{BB36EFFE-A824-3040-9E2B-8785C7DE6D97}"/>
              </a:ext>
            </a:extLst>
          </p:cNvPr>
          <p:cNvGrpSpPr/>
          <p:nvPr/>
        </p:nvGrpSpPr>
        <p:grpSpPr>
          <a:xfrm>
            <a:off x="1172975" y="1243063"/>
            <a:ext cx="3914149" cy="3183943"/>
            <a:chOff x="1462117" y="3290633"/>
            <a:chExt cx="460728" cy="374776"/>
          </a:xfrm>
          <a:solidFill>
            <a:schemeClr val="bg1">
              <a:lumMod val="85000"/>
            </a:schemeClr>
          </a:solidFill>
        </p:grpSpPr>
        <p:sp>
          <p:nvSpPr>
            <p:cNvPr id="18" name="Google Shape;287;p7">
              <a:extLst>
                <a:ext uri="{FF2B5EF4-FFF2-40B4-BE49-F238E27FC236}">
                  <a16:creationId xmlns:a16="http://schemas.microsoft.com/office/drawing/2014/main" id="{E0CAAAA9-1A93-294F-A2A3-CB2B78FF2096}"/>
                </a:ext>
              </a:extLst>
            </p:cNvPr>
            <p:cNvSpPr/>
            <p:nvPr/>
          </p:nvSpPr>
          <p:spPr>
            <a:xfrm>
              <a:off x="1506299" y="3447818"/>
              <a:ext cx="349119" cy="217590"/>
            </a:xfrm>
            <a:custGeom>
              <a:avLst/>
              <a:gdLst/>
              <a:ahLst/>
              <a:cxnLst/>
              <a:rect l="l" t="t" r="r" b="b"/>
              <a:pathLst>
                <a:path w="349119" h="217590" extrusionOk="0">
                  <a:moveTo>
                    <a:pt x="224640" y="205657"/>
                  </a:moveTo>
                  <a:lnTo>
                    <a:pt x="249301" y="98578"/>
                  </a:lnTo>
                  <a:cubicBezTo>
                    <a:pt x="251034" y="91055"/>
                    <a:pt x="257635" y="85801"/>
                    <a:pt x="265355" y="85801"/>
                  </a:cubicBezTo>
                  <a:lnTo>
                    <a:pt x="349120" y="85801"/>
                  </a:lnTo>
                  <a:lnTo>
                    <a:pt x="269489" y="16262"/>
                  </a:lnTo>
                  <a:cubicBezTo>
                    <a:pt x="257484" y="5777"/>
                    <a:pt x="242085" y="0"/>
                    <a:pt x="226145" y="0"/>
                  </a:cubicBezTo>
                  <a:lnTo>
                    <a:pt x="204307" y="0"/>
                  </a:lnTo>
                  <a:lnTo>
                    <a:pt x="184820" y="35726"/>
                  </a:lnTo>
                  <a:cubicBezTo>
                    <a:pt x="181890" y="41098"/>
                    <a:pt x="174459" y="41811"/>
                    <a:pt x="170561" y="37094"/>
                  </a:cubicBezTo>
                  <a:lnTo>
                    <a:pt x="139905" y="0"/>
                  </a:lnTo>
                  <a:lnTo>
                    <a:pt x="120050" y="0"/>
                  </a:lnTo>
                  <a:cubicBezTo>
                    <a:pt x="95688" y="0"/>
                    <a:pt x="73314" y="13441"/>
                    <a:pt x="61873" y="34950"/>
                  </a:cubicBezTo>
                  <a:lnTo>
                    <a:pt x="6040" y="139916"/>
                  </a:lnTo>
                  <a:cubicBezTo>
                    <a:pt x="-2790" y="156516"/>
                    <a:pt x="-1885" y="176606"/>
                    <a:pt x="8400" y="192346"/>
                  </a:cubicBezTo>
                  <a:cubicBezTo>
                    <a:pt x="17925" y="206922"/>
                    <a:pt x="35261" y="217591"/>
                    <a:pt x="51572" y="217591"/>
                  </a:cubicBezTo>
                  <a:lnTo>
                    <a:pt x="126908" y="217591"/>
                  </a:lnTo>
                  <a:lnTo>
                    <a:pt x="126908" y="217126"/>
                  </a:lnTo>
                  <a:lnTo>
                    <a:pt x="126908" y="164100"/>
                  </a:lnTo>
                  <a:lnTo>
                    <a:pt x="124318" y="163562"/>
                  </a:lnTo>
                  <a:lnTo>
                    <a:pt x="82503" y="154885"/>
                  </a:lnTo>
                  <a:cubicBezTo>
                    <a:pt x="78593" y="154073"/>
                    <a:pt x="75303" y="151407"/>
                    <a:pt x="73699" y="147751"/>
                  </a:cubicBezTo>
                  <a:cubicBezTo>
                    <a:pt x="72094" y="144095"/>
                    <a:pt x="72359" y="139868"/>
                    <a:pt x="74411" y="136441"/>
                  </a:cubicBezTo>
                  <a:lnTo>
                    <a:pt x="93897" y="103900"/>
                  </a:lnTo>
                  <a:cubicBezTo>
                    <a:pt x="95063" y="101945"/>
                    <a:pt x="97597" y="101318"/>
                    <a:pt x="99547" y="102480"/>
                  </a:cubicBezTo>
                  <a:cubicBezTo>
                    <a:pt x="101498" y="103651"/>
                    <a:pt x="102133" y="106180"/>
                    <a:pt x="100967" y="108131"/>
                  </a:cubicBezTo>
                  <a:lnTo>
                    <a:pt x="81481" y="140672"/>
                  </a:lnTo>
                  <a:cubicBezTo>
                    <a:pt x="80785" y="141830"/>
                    <a:pt x="80697" y="143206"/>
                    <a:pt x="81240" y="144441"/>
                  </a:cubicBezTo>
                  <a:cubicBezTo>
                    <a:pt x="81783" y="145679"/>
                    <a:pt x="82853" y="146544"/>
                    <a:pt x="84176" y="146818"/>
                  </a:cubicBezTo>
                  <a:lnTo>
                    <a:pt x="129556" y="156236"/>
                  </a:lnTo>
                  <a:lnTo>
                    <a:pt x="131863" y="156715"/>
                  </a:lnTo>
                  <a:cubicBezTo>
                    <a:pt x="133774" y="157114"/>
                    <a:pt x="135145" y="158799"/>
                    <a:pt x="135145" y="160749"/>
                  </a:cubicBezTo>
                  <a:lnTo>
                    <a:pt x="135145" y="161085"/>
                  </a:lnTo>
                  <a:lnTo>
                    <a:pt x="135145" y="165236"/>
                  </a:lnTo>
                  <a:lnTo>
                    <a:pt x="152527" y="167409"/>
                  </a:lnTo>
                  <a:lnTo>
                    <a:pt x="156754" y="167937"/>
                  </a:lnTo>
                  <a:lnTo>
                    <a:pt x="161133" y="168484"/>
                  </a:lnTo>
                  <a:lnTo>
                    <a:pt x="163604" y="168793"/>
                  </a:lnTo>
                  <a:cubicBezTo>
                    <a:pt x="170417" y="169647"/>
                    <a:pt x="176603" y="172357"/>
                    <a:pt x="181683" y="176371"/>
                  </a:cubicBezTo>
                  <a:cubicBezTo>
                    <a:pt x="182770" y="177230"/>
                    <a:pt x="183789" y="178164"/>
                    <a:pt x="184770" y="179137"/>
                  </a:cubicBezTo>
                  <a:cubicBezTo>
                    <a:pt x="185762" y="180121"/>
                    <a:pt x="186689" y="181164"/>
                    <a:pt x="187562" y="182254"/>
                  </a:cubicBezTo>
                  <a:cubicBezTo>
                    <a:pt x="192609" y="188550"/>
                    <a:pt x="195630" y="196498"/>
                    <a:pt x="195630" y="205079"/>
                  </a:cubicBezTo>
                  <a:cubicBezTo>
                    <a:pt x="195630" y="207351"/>
                    <a:pt x="193784" y="209197"/>
                    <a:pt x="191512" y="209197"/>
                  </a:cubicBezTo>
                  <a:lnTo>
                    <a:pt x="135145" y="209197"/>
                  </a:lnTo>
                  <a:lnTo>
                    <a:pt x="135145" y="213317"/>
                  </a:lnTo>
                  <a:lnTo>
                    <a:pt x="135145" y="217434"/>
                  </a:lnTo>
                  <a:lnTo>
                    <a:pt x="135145" y="217591"/>
                  </a:lnTo>
                  <a:lnTo>
                    <a:pt x="226535" y="217591"/>
                  </a:lnTo>
                  <a:cubicBezTo>
                    <a:pt x="224437" y="213996"/>
                    <a:pt x="223688" y="209788"/>
                    <a:pt x="224640" y="205657"/>
                  </a:cubicBezTo>
                  <a:close/>
                  <a:moveTo>
                    <a:pt x="163528" y="113619"/>
                  </a:moveTo>
                  <a:cubicBezTo>
                    <a:pt x="164578" y="109085"/>
                    <a:pt x="167636" y="105486"/>
                    <a:pt x="171646" y="103659"/>
                  </a:cubicBezTo>
                  <a:lnTo>
                    <a:pt x="171836" y="102837"/>
                  </a:lnTo>
                  <a:cubicBezTo>
                    <a:pt x="173378" y="96181"/>
                    <a:pt x="179222" y="91532"/>
                    <a:pt x="186050" y="91533"/>
                  </a:cubicBezTo>
                  <a:cubicBezTo>
                    <a:pt x="186050" y="91533"/>
                    <a:pt x="186050" y="91533"/>
                    <a:pt x="186050" y="91533"/>
                  </a:cubicBezTo>
                  <a:cubicBezTo>
                    <a:pt x="187158" y="91533"/>
                    <a:pt x="188268" y="91660"/>
                    <a:pt x="189366" y="91915"/>
                  </a:cubicBezTo>
                  <a:cubicBezTo>
                    <a:pt x="197204" y="93732"/>
                    <a:pt x="202105" y="101589"/>
                    <a:pt x="200290" y="109429"/>
                  </a:cubicBezTo>
                  <a:lnTo>
                    <a:pt x="200098" y="110260"/>
                  </a:lnTo>
                  <a:cubicBezTo>
                    <a:pt x="202871" y="113649"/>
                    <a:pt x="204066" y="118222"/>
                    <a:pt x="203014" y="122764"/>
                  </a:cubicBezTo>
                  <a:lnTo>
                    <a:pt x="191167" y="173923"/>
                  </a:lnTo>
                  <a:cubicBezTo>
                    <a:pt x="190063" y="172785"/>
                    <a:pt x="188908" y="171701"/>
                    <a:pt x="187689" y="170684"/>
                  </a:cubicBezTo>
                  <a:cubicBezTo>
                    <a:pt x="186535" y="169721"/>
                    <a:pt x="185342" y="168806"/>
                    <a:pt x="184093" y="167961"/>
                  </a:cubicBezTo>
                  <a:lnTo>
                    <a:pt x="194989" y="120905"/>
                  </a:lnTo>
                  <a:cubicBezTo>
                    <a:pt x="195728" y="117716"/>
                    <a:pt x="193911" y="114561"/>
                    <a:pt x="190893" y="113500"/>
                  </a:cubicBezTo>
                  <a:lnTo>
                    <a:pt x="192265" y="107571"/>
                  </a:lnTo>
                  <a:cubicBezTo>
                    <a:pt x="193058" y="104149"/>
                    <a:pt x="190927" y="100732"/>
                    <a:pt x="187505" y="99939"/>
                  </a:cubicBezTo>
                  <a:lnTo>
                    <a:pt x="187492" y="99935"/>
                  </a:lnTo>
                  <a:cubicBezTo>
                    <a:pt x="187008" y="99823"/>
                    <a:pt x="186525" y="99770"/>
                    <a:pt x="186050" y="99770"/>
                  </a:cubicBezTo>
                  <a:cubicBezTo>
                    <a:pt x="183157" y="99769"/>
                    <a:pt x="180542" y="101756"/>
                    <a:pt x="179861" y="104695"/>
                  </a:cubicBezTo>
                  <a:lnTo>
                    <a:pt x="178487" y="110628"/>
                  </a:lnTo>
                  <a:cubicBezTo>
                    <a:pt x="178235" y="110598"/>
                    <a:pt x="177984" y="110583"/>
                    <a:pt x="177734" y="110583"/>
                  </a:cubicBezTo>
                  <a:cubicBezTo>
                    <a:pt x="174845" y="110583"/>
                    <a:pt x="172232" y="112541"/>
                    <a:pt x="171552" y="115477"/>
                  </a:cubicBezTo>
                  <a:lnTo>
                    <a:pt x="161197" y="160192"/>
                  </a:lnTo>
                  <a:lnTo>
                    <a:pt x="157086" y="159678"/>
                  </a:lnTo>
                  <a:lnTo>
                    <a:pt x="152980" y="159165"/>
                  </a:lnTo>
                  <a:lnTo>
                    <a:pt x="163528" y="113619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88;p7">
              <a:extLst>
                <a:ext uri="{FF2B5EF4-FFF2-40B4-BE49-F238E27FC236}">
                  <a16:creationId xmlns:a16="http://schemas.microsoft.com/office/drawing/2014/main" id="{57B286BF-EDBE-1743-85A1-A53CCA7D405C}"/>
                </a:ext>
              </a:extLst>
            </p:cNvPr>
            <p:cNvSpPr/>
            <p:nvPr/>
          </p:nvSpPr>
          <p:spPr>
            <a:xfrm>
              <a:off x="1462117" y="3290633"/>
              <a:ext cx="290524" cy="270873"/>
            </a:xfrm>
            <a:custGeom>
              <a:avLst/>
              <a:gdLst/>
              <a:ahLst/>
              <a:cxnLst/>
              <a:rect l="l" t="t" r="r" b="b"/>
              <a:pathLst>
                <a:path w="290524" h="270873" extrusionOk="0">
                  <a:moveTo>
                    <a:pt x="63607" y="195680"/>
                  </a:moveTo>
                  <a:cubicBezTo>
                    <a:pt x="79775" y="193699"/>
                    <a:pt x="92305" y="179946"/>
                    <a:pt x="92305" y="163242"/>
                  </a:cubicBezTo>
                  <a:cubicBezTo>
                    <a:pt x="92305" y="158103"/>
                    <a:pt x="91117" y="153243"/>
                    <a:pt x="89003" y="148917"/>
                  </a:cubicBezTo>
                  <a:cubicBezTo>
                    <a:pt x="88124" y="147116"/>
                    <a:pt x="89213" y="145026"/>
                    <a:pt x="91198" y="144749"/>
                  </a:cubicBezTo>
                  <a:cubicBezTo>
                    <a:pt x="107103" y="142531"/>
                    <a:pt x="119347" y="128880"/>
                    <a:pt x="119347" y="112363"/>
                  </a:cubicBezTo>
                  <a:cubicBezTo>
                    <a:pt x="119347" y="107475"/>
                    <a:pt x="118267" y="102845"/>
                    <a:pt x="116338" y="98687"/>
                  </a:cubicBezTo>
                  <a:cubicBezTo>
                    <a:pt x="114887" y="95559"/>
                    <a:pt x="117107" y="92019"/>
                    <a:pt x="120550" y="92204"/>
                  </a:cubicBezTo>
                  <a:cubicBezTo>
                    <a:pt x="121120" y="92235"/>
                    <a:pt x="121694" y="92251"/>
                    <a:pt x="122272" y="92251"/>
                  </a:cubicBezTo>
                  <a:cubicBezTo>
                    <a:pt x="130191" y="92251"/>
                    <a:pt x="137450" y="89435"/>
                    <a:pt x="143108" y="84754"/>
                  </a:cubicBezTo>
                  <a:cubicBezTo>
                    <a:pt x="148578" y="122767"/>
                    <a:pt x="182792" y="151494"/>
                    <a:pt x="223066" y="147970"/>
                  </a:cubicBezTo>
                  <a:cubicBezTo>
                    <a:pt x="257763" y="144935"/>
                    <a:pt x="286202" y="117244"/>
                    <a:pt x="290051" y="82628"/>
                  </a:cubicBezTo>
                  <a:cubicBezTo>
                    <a:pt x="295025" y="37882"/>
                    <a:pt x="260133" y="0"/>
                    <a:pt x="216393" y="0"/>
                  </a:cubicBezTo>
                  <a:cubicBezTo>
                    <a:pt x="187046" y="0"/>
                    <a:pt x="161758" y="17097"/>
                    <a:pt x="149745" y="41833"/>
                  </a:cubicBezTo>
                  <a:cubicBezTo>
                    <a:pt x="142973" y="31350"/>
                    <a:pt x="130397" y="24967"/>
                    <a:pt x="116541" y="27323"/>
                  </a:cubicBezTo>
                  <a:cubicBezTo>
                    <a:pt x="102562" y="29700"/>
                    <a:pt x="91518" y="41403"/>
                    <a:pt x="89811" y="55480"/>
                  </a:cubicBezTo>
                  <a:cubicBezTo>
                    <a:pt x="89033" y="61893"/>
                    <a:pt x="90127" y="67981"/>
                    <a:pt x="92608" y="73295"/>
                  </a:cubicBezTo>
                  <a:cubicBezTo>
                    <a:pt x="94065" y="76414"/>
                    <a:pt x="91749" y="79878"/>
                    <a:pt x="88310" y="79699"/>
                  </a:cubicBezTo>
                  <a:cubicBezTo>
                    <a:pt x="85065" y="79529"/>
                    <a:pt x="81687" y="79848"/>
                    <a:pt x="78229" y="80753"/>
                  </a:cubicBezTo>
                  <a:cubicBezTo>
                    <a:pt x="66228" y="83895"/>
                    <a:pt x="56800" y="93872"/>
                    <a:pt x="54520" y="106067"/>
                  </a:cubicBezTo>
                  <a:cubicBezTo>
                    <a:pt x="53125" y="113528"/>
                    <a:pt x="54274" y="120642"/>
                    <a:pt x="57241" y="126706"/>
                  </a:cubicBezTo>
                  <a:cubicBezTo>
                    <a:pt x="58118" y="128499"/>
                    <a:pt x="57020" y="130581"/>
                    <a:pt x="55043" y="130856"/>
                  </a:cubicBezTo>
                  <a:cubicBezTo>
                    <a:pt x="39135" y="133072"/>
                    <a:pt x="26888" y="146724"/>
                    <a:pt x="26888" y="163242"/>
                  </a:cubicBezTo>
                  <a:cubicBezTo>
                    <a:pt x="26888" y="170012"/>
                    <a:pt x="28946" y="176300"/>
                    <a:pt x="32468" y="181518"/>
                  </a:cubicBezTo>
                  <a:cubicBezTo>
                    <a:pt x="23031" y="183530"/>
                    <a:pt x="10617" y="189556"/>
                    <a:pt x="2128" y="206534"/>
                  </a:cubicBezTo>
                  <a:cubicBezTo>
                    <a:pt x="-2377" y="216321"/>
                    <a:pt x="1190" y="231007"/>
                    <a:pt x="4383" y="240398"/>
                  </a:cubicBezTo>
                  <a:cubicBezTo>
                    <a:pt x="6417" y="246382"/>
                    <a:pt x="5474" y="252959"/>
                    <a:pt x="1919" y="258184"/>
                  </a:cubicBezTo>
                  <a:cubicBezTo>
                    <a:pt x="94" y="260865"/>
                    <a:pt x="8" y="264526"/>
                    <a:pt x="1814" y="267220"/>
                  </a:cubicBezTo>
                  <a:cubicBezTo>
                    <a:pt x="4001" y="270484"/>
                    <a:pt x="8063" y="271696"/>
                    <a:pt x="11532" y="270304"/>
                  </a:cubicBezTo>
                  <a:cubicBezTo>
                    <a:pt x="25794" y="264579"/>
                    <a:pt x="67366" y="243648"/>
                    <a:pt x="63607" y="195680"/>
                  </a:cubicBezTo>
                  <a:close/>
                  <a:moveTo>
                    <a:pt x="216393" y="140026"/>
                  </a:moveTo>
                  <a:cubicBezTo>
                    <a:pt x="200870" y="140026"/>
                    <a:pt x="186609" y="134598"/>
                    <a:pt x="175335" y="125584"/>
                  </a:cubicBezTo>
                  <a:cubicBezTo>
                    <a:pt x="199975" y="110448"/>
                    <a:pt x="198366" y="85871"/>
                    <a:pt x="195217" y="72604"/>
                  </a:cubicBezTo>
                  <a:cubicBezTo>
                    <a:pt x="194139" y="68059"/>
                    <a:pt x="196767" y="63480"/>
                    <a:pt x="201264" y="62214"/>
                  </a:cubicBezTo>
                  <a:cubicBezTo>
                    <a:pt x="212419" y="59075"/>
                    <a:pt x="219250" y="50439"/>
                    <a:pt x="223042" y="43715"/>
                  </a:cubicBezTo>
                  <a:cubicBezTo>
                    <a:pt x="234280" y="54356"/>
                    <a:pt x="252338" y="63198"/>
                    <a:pt x="281333" y="63397"/>
                  </a:cubicBezTo>
                  <a:cubicBezTo>
                    <a:pt x="281911" y="66899"/>
                    <a:pt x="282287" y="70469"/>
                    <a:pt x="282287" y="74131"/>
                  </a:cubicBezTo>
                  <a:cubicBezTo>
                    <a:pt x="282287" y="110466"/>
                    <a:pt x="252727" y="140026"/>
                    <a:pt x="216393" y="140026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89;p7">
              <a:extLst>
                <a:ext uri="{FF2B5EF4-FFF2-40B4-BE49-F238E27FC236}">
                  <a16:creationId xmlns:a16="http://schemas.microsoft.com/office/drawing/2014/main" id="{EC3E74DD-DA1B-874B-A691-2181B4C582A5}"/>
                </a:ext>
              </a:extLst>
            </p:cNvPr>
            <p:cNvSpPr/>
            <p:nvPr/>
          </p:nvSpPr>
          <p:spPr>
            <a:xfrm>
              <a:off x="1738752" y="3541857"/>
              <a:ext cx="184093" cy="123552"/>
            </a:xfrm>
            <a:custGeom>
              <a:avLst/>
              <a:gdLst/>
              <a:ahLst/>
              <a:cxnLst/>
              <a:rect l="l" t="t" r="r" b="b"/>
              <a:pathLst>
                <a:path w="184093" h="123552" extrusionOk="0">
                  <a:moveTo>
                    <a:pt x="183900" y="6560"/>
                  </a:moveTo>
                  <a:cubicBezTo>
                    <a:pt x="183884" y="6485"/>
                    <a:pt x="183889" y="6404"/>
                    <a:pt x="183871" y="6329"/>
                  </a:cubicBezTo>
                  <a:cubicBezTo>
                    <a:pt x="183734" y="5753"/>
                    <a:pt x="183530" y="5199"/>
                    <a:pt x="183276" y="4672"/>
                  </a:cubicBezTo>
                  <a:cubicBezTo>
                    <a:pt x="183268" y="4658"/>
                    <a:pt x="183266" y="4641"/>
                    <a:pt x="183259" y="4626"/>
                  </a:cubicBezTo>
                  <a:cubicBezTo>
                    <a:pt x="181935" y="1923"/>
                    <a:pt x="179164" y="0"/>
                    <a:pt x="175856" y="0"/>
                  </a:cubicBezTo>
                  <a:lnTo>
                    <a:pt x="175854" y="0"/>
                  </a:lnTo>
                  <a:lnTo>
                    <a:pt x="126098" y="0"/>
                  </a:lnTo>
                  <a:lnTo>
                    <a:pt x="32902" y="0"/>
                  </a:lnTo>
                  <a:lnTo>
                    <a:pt x="32890" y="0"/>
                  </a:lnTo>
                  <a:cubicBezTo>
                    <a:pt x="29042" y="0"/>
                    <a:pt x="25707" y="2664"/>
                    <a:pt x="24857" y="6417"/>
                  </a:cubicBezTo>
                  <a:lnTo>
                    <a:pt x="24167" y="9463"/>
                  </a:lnTo>
                  <a:lnTo>
                    <a:pt x="214" y="113467"/>
                  </a:lnTo>
                  <a:cubicBezTo>
                    <a:pt x="-975" y="118627"/>
                    <a:pt x="2945" y="123552"/>
                    <a:pt x="8241" y="123552"/>
                  </a:cubicBezTo>
                  <a:lnTo>
                    <a:pt x="8633" y="123552"/>
                  </a:lnTo>
                  <a:lnTo>
                    <a:pt x="16553" y="123552"/>
                  </a:lnTo>
                  <a:lnTo>
                    <a:pt x="151192" y="123552"/>
                  </a:lnTo>
                  <a:lnTo>
                    <a:pt x="151599" y="123552"/>
                  </a:lnTo>
                  <a:cubicBezTo>
                    <a:pt x="155447" y="123552"/>
                    <a:pt x="158782" y="120888"/>
                    <a:pt x="159632" y="117136"/>
                  </a:cubicBezTo>
                  <a:lnTo>
                    <a:pt x="183889" y="10057"/>
                  </a:lnTo>
                  <a:cubicBezTo>
                    <a:pt x="184011" y="9520"/>
                    <a:pt x="184046" y="8990"/>
                    <a:pt x="184061" y="8464"/>
                  </a:cubicBezTo>
                  <a:cubicBezTo>
                    <a:pt x="184064" y="8365"/>
                    <a:pt x="184094" y="8264"/>
                    <a:pt x="184094" y="8166"/>
                  </a:cubicBezTo>
                  <a:cubicBezTo>
                    <a:pt x="184090" y="7617"/>
                    <a:pt x="184009" y="7083"/>
                    <a:pt x="183900" y="6560"/>
                  </a:cubicBezTo>
                  <a:close/>
                  <a:moveTo>
                    <a:pt x="16553" y="80357"/>
                  </a:moveTo>
                  <a:lnTo>
                    <a:pt x="23900" y="47923"/>
                  </a:lnTo>
                  <a:lnTo>
                    <a:pt x="32890" y="8237"/>
                  </a:lnTo>
                  <a:lnTo>
                    <a:pt x="135530" y="8237"/>
                  </a:lnTo>
                  <a:lnTo>
                    <a:pt x="175856" y="8237"/>
                  </a:lnTo>
                  <a:lnTo>
                    <a:pt x="151599" y="115316"/>
                  </a:lnTo>
                  <a:lnTo>
                    <a:pt x="16553" y="115316"/>
                  </a:lnTo>
                  <a:lnTo>
                    <a:pt x="8633" y="115316"/>
                  </a:lnTo>
                  <a:lnTo>
                    <a:pt x="16553" y="80357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90;p7">
              <a:extLst>
                <a:ext uri="{FF2B5EF4-FFF2-40B4-BE49-F238E27FC236}">
                  <a16:creationId xmlns:a16="http://schemas.microsoft.com/office/drawing/2014/main" id="{F1D120DB-B255-DA49-A080-B6C3C9651AB1}"/>
                </a:ext>
              </a:extLst>
            </p:cNvPr>
            <p:cNvSpPr/>
            <p:nvPr/>
          </p:nvSpPr>
          <p:spPr>
            <a:xfrm>
              <a:off x="1810299" y="3578922"/>
              <a:ext cx="41184" cy="41184"/>
            </a:xfrm>
            <a:custGeom>
              <a:avLst/>
              <a:gdLst/>
              <a:ahLst/>
              <a:cxnLst/>
              <a:rect l="l" t="t" r="r" b="b"/>
              <a:pathLst>
                <a:path w="41184" h="41184" extrusionOk="0">
                  <a:moveTo>
                    <a:pt x="20592" y="41184"/>
                  </a:moveTo>
                  <a:cubicBezTo>
                    <a:pt x="31965" y="41184"/>
                    <a:pt x="41184" y="31965"/>
                    <a:pt x="41184" y="20592"/>
                  </a:cubicBezTo>
                  <a:cubicBezTo>
                    <a:pt x="41184" y="9219"/>
                    <a:pt x="31965" y="0"/>
                    <a:pt x="20592" y="0"/>
                  </a:cubicBezTo>
                  <a:cubicBezTo>
                    <a:pt x="9219" y="0"/>
                    <a:pt x="0" y="9219"/>
                    <a:pt x="0" y="20592"/>
                  </a:cubicBezTo>
                  <a:cubicBezTo>
                    <a:pt x="0" y="31965"/>
                    <a:pt x="9219" y="41184"/>
                    <a:pt x="20592" y="41184"/>
                  </a:cubicBezTo>
                  <a:close/>
                  <a:moveTo>
                    <a:pt x="20592" y="8237"/>
                  </a:moveTo>
                  <a:cubicBezTo>
                    <a:pt x="27405" y="8237"/>
                    <a:pt x="32947" y="13779"/>
                    <a:pt x="32947" y="20592"/>
                  </a:cubicBezTo>
                  <a:cubicBezTo>
                    <a:pt x="32947" y="27405"/>
                    <a:pt x="27405" y="32947"/>
                    <a:pt x="20592" y="32947"/>
                  </a:cubicBezTo>
                  <a:cubicBezTo>
                    <a:pt x="13779" y="32947"/>
                    <a:pt x="8237" y="27405"/>
                    <a:pt x="8237" y="20592"/>
                  </a:cubicBezTo>
                  <a:cubicBezTo>
                    <a:pt x="8237" y="13779"/>
                    <a:pt x="13779" y="8237"/>
                    <a:pt x="20592" y="8237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3" name="Google Shape;453;p44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BE27FC09-6B23-B04D-BCA4-A14DF44AAB8B}"/>
              </a:ext>
            </a:extLst>
          </p:cNvPr>
          <p:cNvSpPr/>
          <p:nvPr/>
        </p:nvSpPr>
        <p:spPr>
          <a:xfrm>
            <a:off x="1554997" y="3671578"/>
            <a:ext cx="2057556" cy="748815"/>
          </a:xfrm>
          <a:custGeom>
            <a:avLst/>
            <a:gdLst>
              <a:gd name="connsiteX0" fmla="*/ 749324 w 2057556"/>
              <a:gd name="connsiteY0" fmla="*/ 0 h 748815"/>
              <a:gd name="connsiteX1" fmla="*/ 1358122 w 2057556"/>
              <a:gd name="connsiteY1" fmla="*/ 0 h 748815"/>
              <a:gd name="connsiteX2" fmla="*/ 1299657 w 2057556"/>
              <a:gd name="connsiteY2" fmla="*/ 252451 h 748815"/>
              <a:gd name="connsiteX3" fmla="*/ 1334540 w 2057556"/>
              <a:gd name="connsiteY3" fmla="*/ 256810 h 748815"/>
              <a:gd name="connsiteX4" fmla="*/ 1369465 w 2057556"/>
              <a:gd name="connsiteY4" fmla="*/ 261176 h 748815"/>
              <a:gd name="connsiteX5" fmla="*/ 1429948 w 2057556"/>
              <a:gd name="connsiteY5" fmla="*/ 0 h 748815"/>
              <a:gd name="connsiteX6" fmla="*/ 1639739 w 2057556"/>
              <a:gd name="connsiteY6" fmla="*/ 0 h 748815"/>
              <a:gd name="connsiteX7" fmla="*/ 1563980 w 2057556"/>
              <a:gd name="connsiteY7" fmla="*/ 327179 h 748815"/>
              <a:gd name="connsiteX8" fmla="*/ 1594530 w 2057556"/>
              <a:gd name="connsiteY8" fmla="*/ 350312 h 748815"/>
              <a:gd name="connsiteX9" fmla="*/ 1624077 w 2057556"/>
              <a:gd name="connsiteY9" fmla="*/ 377829 h 748815"/>
              <a:gd name="connsiteX10" fmla="*/ 1711572 w 2057556"/>
              <a:gd name="connsiteY10" fmla="*/ 0 h 748815"/>
              <a:gd name="connsiteX11" fmla="*/ 2057556 w 2057556"/>
              <a:gd name="connsiteY11" fmla="*/ 0 h 748815"/>
              <a:gd name="connsiteX12" fmla="*/ 1908450 w 2057556"/>
              <a:gd name="connsiteY12" fmla="*/ 647428 h 748815"/>
              <a:gd name="connsiteX13" fmla="*/ 1924549 w 2057556"/>
              <a:gd name="connsiteY13" fmla="*/ 748815 h 748815"/>
              <a:gd name="connsiteX14" fmla="*/ 1148138 w 2057556"/>
              <a:gd name="connsiteY14" fmla="*/ 748815 h 748815"/>
              <a:gd name="connsiteX15" fmla="*/ 1148138 w 2057556"/>
              <a:gd name="connsiteY15" fmla="*/ 747481 h 748815"/>
              <a:gd name="connsiteX16" fmla="*/ 1148138 w 2057556"/>
              <a:gd name="connsiteY16" fmla="*/ 712505 h 748815"/>
              <a:gd name="connsiteX17" fmla="*/ 1148138 w 2057556"/>
              <a:gd name="connsiteY17" fmla="*/ 677503 h 748815"/>
              <a:gd name="connsiteX18" fmla="*/ 1627008 w 2057556"/>
              <a:gd name="connsiteY18" fmla="*/ 677503 h 748815"/>
              <a:gd name="connsiteX19" fmla="*/ 1661993 w 2057556"/>
              <a:gd name="connsiteY19" fmla="*/ 642518 h 748815"/>
              <a:gd name="connsiteX20" fmla="*/ 1593451 w 2057556"/>
              <a:gd name="connsiteY20" fmla="*/ 448606 h 748815"/>
              <a:gd name="connsiteX21" fmla="*/ 1569731 w 2057556"/>
              <a:gd name="connsiteY21" fmla="*/ 422125 h 748815"/>
              <a:gd name="connsiteX22" fmla="*/ 1543505 w 2057556"/>
              <a:gd name="connsiteY22" fmla="*/ 398627 h 748815"/>
              <a:gd name="connsiteX23" fmla="*/ 1389914 w 2057556"/>
              <a:gd name="connsiteY23" fmla="*/ 334247 h 748815"/>
              <a:gd name="connsiteX24" fmla="*/ 1368921 w 2057556"/>
              <a:gd name="connsiteY24" fmla="*/ 331622 h 748815"/>
              <a:gd name="connsiteX25" fmla="*/ 1331719 w 2057556"/>
              <a:gd name="connsiteY25" fmla="*/ 326975 h 748815"/>
              <a:gd name="connsiteX26" fmla="*/ 1295808 w 2057556"/>
              <a:gd name="connsiteY26" fmla="*/ 322489 h 748815"/>
              <a:gd name="connsiteX27" fmla="*/ 1148138 w 2057556"/>
              <a:gd name="connsiteY27" fmla="*/ 304028 h 748815"/>
              <a:gd name="connsiteX28" fmla="*/ 1148138 w 2057556"/>
              <a:gd name="connsiteY28" fmla="*/ 268763 h 748815"/>
              <a:gd name="connsiteX29" fmla="*/ 1148138 w 2057556"/>
              <a:gd name="connsiteY29" fmla="*/ 265908 h 748815"/>
              <a:gd name="connsiteX30" fmla="*/ 1120256 w 2057556"/>
              <a:gd name="connsiteY30" fmla="*/ 231637 h 748815"/>
              <a:gd name="connsiteX31" fmla="*/ 1100657 w 2057556"/>
              <a:gd name="connsiteY31" fmla="*/ 227568 h 748815"/>
              <a:gd name="connsiteX32" fmla="*/ 715128 w 2057556"/>
              <a:gd name="connsiteY32" fmla="*/ 147556 h 748815"/>
              <a:gd name="connsiteX33" fmla="*/ 690185 w 2057556"/>
              <a:gd name="connsiteY33" fmla="*/ 127362 h 748815"/>
              <a:gd name="connsiteX34" fmla="*/ 692232 w 2057556"/>
              <a:gd name="connsiteY34" fmla="*/ 95343 h 748815"/>
              <a:gd name="connsiteX35" fmla="*/ 98615 w 2057556"/>
              <a:gd name="connsiteY35" fmla="*/ 0 h 748815"/>
              <a:gd name="connsiteX36" fmla="*/ 667736 w 2057556"/>
              <a:gd name="connsiteY36" fmla="*/ 0 h 748815"/>
              <a:gd name="connsiteX37" fmla="*/ 632168 w 2057556"/>
              <a:gd name="connsiteY37" fmla="*/ 59398 h 748815"/>
              <a:gd name="connsiteX38" fmla="*/ 626119 w 2057556"/>
              <a:gd name="connsiteY38" fmla="*/ 155483 h 748815"/>
              <a:gd name="connsiteX39" fmla="*/ 700914 w 2057556"/>
              <a:gd name="connsiteY39" fmla="*/ 216090 h 748815"/>
              <a:gd name="connsiteX40" fmla="*/ 1056157 w 2057556"/>
              <a:gd name="connsiteY40" fmla="*/ 289807 h 748815"/>
              <a:gd name="connsiteX41" fmla="*/ 1078160 w 2057556"/>
              <a:gd name="connsiteY41" fmla="*/ 294377 h 748815"/>
              <a:gd name="connsiteX42" fmla="*/ 1078160 w 2057556"/>
              <a:gd name="connsiteY42" fmla="*/ 744864 h 748815"/>
              <a:gd name="connsiteX43" fmla="*/ 1078160 w 2057556"/>
              <a:gd name="connsiteY43" fmla="*/ 748815 h 748815"/>
              <a:gd name="connsiteX44" fmla="*/ 438138 w 2057556"/>
              <a:gd name="connsiteY44" fmla="*/ 748815 h 748815"/>
              <a:gd name="connsiteX45" fmla="*/ 71367 w 2057556"/>
              <a:gd name="connsiteY45" fmla="*/ 534344 h 748815"/>
              <a:gd name="connsiteX46" fmla="*/ 51317 w 2057556"/>
              <a:gd name="connsiteY46" fmla="*/ 88920 h 74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057556" h="748815">
                <a:moveTo>
                  <a:pt x="749324" y="0"/>
                </a:moveTo>
                <a:lnTo>
                  <a:pt x="1358122" y="0"/>
                </a:lnTo>
                <a:lnTo>
                  <a:pt x="1299657" y="252451"/>
                </a:lnTo>
                <a:lnTo>
                  <a:pt x="1334540" y="256810"/>
                </a:lnTo>
                <a:lnTo>
                  <a:pt x="1369465" y="261176"/>
                </a:lnTo>
                <a:lnTo>
                  <a:pt x="1429948" y="0"/>
                </a:lnTo>
                <a:lnTo>
                  <a:pt x="1639739" y="0"/>
                </a:lnTo>
                <a:lnTo>
                  <a:pt x="1563980" y="327179"/>
                </a:lnTo>
                <a:cubicBezTo>
                  <a:pt x="1574591" y="334357"/>
                  <a:pt x="1584726" y="342131"/>
                  <a:pt x="1594530" y="350312"/>
                </a:cubicBezTo>
                <a:cubicBezTo>
                  <a:pt x="1604886" y="358952"/>
                  <a:pt x="1614698" y="368161"/>
                  <a:pt x="1624077" y="377829"/>
                </a:cubicBezTo>
                <a:lnTo>
                  <a:pt x="1711572" y="0"/>
                </a:lnTo>
                <a:lnTo>
                  <a:pt x="2057556" y="0"/>
                </a:lnTo>
                <a:lnTo>
                  <a:pt x="1908450" y="647428"/>
                </a:lnTo>
                <a:cubicBezTo>
                  <a:pt x="1900362" y="682524"/>
                  <a:pt x="1906725" y="718273"/>
                  <a:pt x="1924549" y="748815"/>
                </a:cubicBezTo>
                <a:lnTo>
                  <a:pt x="1148138" y="748815"/>
                </a:lnTo>
                <a:lnTo>
                  <a:pt x="1148138" y="747481"/>
                </a:lnTo>
                <a:lnTo>
                  <a:pt x="1148138" y="712505"/>
                </a:lnTo>
                <a:lnTo>
                  <a:pt x="1148138" y="677503"/>
                </a:lnTo>
                <a:lnTo>
                  <a:pt x="1627008" y="677503"/>
                </a:lnTo>
                <a:cubicBezTo>
                  <a:pt x="1646310" y="677503"/>
                  <a:pt x="1661993" y="661820"/>
                  <a:pt x="1661993" y="642518"/>
                </a:cubicBezTo>
                <a:cubicBezTo>
                  <a:pt x="1661993" y="569617"/>
                  <a:pt x="1636328" y="502094"/>
                  <a:pt x="1593451" y="448606"/>
                </a:cubicBezTo>
                <a:cubicBezTo>
                  <a:pt x="1586034" y="439346"/>
                  <a:pt x="1578159" y="430485"/>
                  <a:pt x="1569731" y="422125"/>
                </a:cubicBezTo>
                <a:cubicBezTo>
                  <a:pt x="1561397" y="413859"/>
                  <a:pt x="1552740" y="405924"/>
                  <a:pt x="1543505" y="398627"/>
                </a:cubicBezTo>
                <a:cubicBezTo>
                  <a:pt x="1500348" y="364525"/>
                  <a:pt x="1447794" y="341502"/>
                  <a:pt x="1389914" y="334247"/>
                </a:cubicBezTo>
                <a:lnTo>
                  <a:pt x="1368921" y="331622"/>
                </a:lnTo>
                <a:lnTo>
                  <a:pt x="1331719" y="326975"/>
                </a:lnTo>
                <a:lnTo>
                  <a:pt x="1295808" y="322489"/>
                </a:lnTo>
                <a:lnTo>
                  <a:pt x="1148138" y="304028"/>
                </a:lnTo>
                <a:lnTo>
                  <a:pt x="1148138" y="268763"/>
                </a:lnTo>
                <a:lnTo>
                  <a:pt x="1148138" y="265908"/>
                </a:lnTo>
                <a:cubicBezTo>
                  <a:pt x="1148138" y="249342"/>
                  <a:pt x="1136491" y="235027"/>
                  <a:pt x="1120256" y="231637"/>
                </a:cubicBezTo>
                <a:lnTo>
                  <a:pt x="1100657" y="227568"/>
                </a:lnTo>
                <a:lnTo>
                  <a:pt x="715128" y="147556"/>
                </a:lnTo>
                <a:cubicBezTo>
                  <a:pt x="703888" y="145229"/>
                  <a:pt x="694798" y="137880"/>
                  <a:pt x="690185" y="127362"/>
                </a:cubicBezTo>
                <a:cubicBezTo>
                  <a:pt x="685571" y="116870"/>
                  <a:pt x="686319" y="105180"/>
                  <a:pt x="692232" y="95343"/>
                </a:cubicBezTo>
                <a:close/>
                <a:moveTo>
                  <a:pt x="98615" y="0"/>
                </a:moveTo>
                <a:lnTo>
                  <a:pt x="667736" y="0"/>
                </a:lnTo>
                <a:lnTo>
                  <a:pt x="632168" y="59398"/>
                </a:lnTo>
                <a:cubicBezTo>
                  <a:pt x="614735" y="88512"/>
                  <a:pt x="612484" y="124423"/>
                  <a:pt x="626119" y="155483"/>
                </a:cubicBezTo>
                <a:cubicBezTo>
                  <a:pt x="639746" y="186543"/>
                  <a:pt x="667697" y="209192"/>
                  <a:pt x="700914" y="216090"/>
                </a:cubicBezTo>
                <a:lnTo>
                  <a:pt x="1056157" y="289807"/>
                </a:lnTo>
                <a:lnTo>
                  <a:pt x="1078160" y="294377"/>
                </a:lnTo>
                <a:lnTo>
                  <a:pt x="1078160" y="744864"/>
                </a:lnTo>
                <a:lnTo>
                  <a:pt x="1078160" y="748815"/>
                </a:lnTo>
                <a:lnTo>
                  <a:pt x="438138" y="748815"/>
                </a:lnTo>
                <a:cubicBezTo>
                  <a:pt x="299567" y="748815"/>
                  <a:pt x="152287" y="658175"/>
                  <a:pt x="71367" y="534344"/>
                </a:cubicBezTo>
                <a:cubicBezTo>
                  <a:pt x="-16010" y="400623"/>
                  <a:pt x="-23699" y="229947"/>
                  <a:pt x="51317" y="8892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F2151912-60F8-2541-A42C-E627183F925B}"/>
              </a:ext>
            </a:extLst>
          </p:cNvPr>
          <p:cNvSpPr/>
          <p:nvPr/>
        </p:nvSpPr>
        <p:spPr>
          <a:xfrm>
            <a:off x="3529824" y="3671578"/>
            <a:ext cx="1513449" cy="748815"/>
          </a:xfrm>
          <a:custGeom>
            <a:avLst/>
            <a:gdLst>
              <a:gd name="connsiteX0" fmla="*/ 154543 w 1513449"/>
              <a:gd name="connsiteY0" fmla="*/ 0 h 748815"/>
              <a:gd name="connsiteX1" fmla="*/ 227124 w 1513449"/>
              <a:gd name="connsiteY1" fmla="*/ 0 h 748815"/>
              <a:gd name="connsiteX2" fmla="*/ 203043 w 1513449"/>
              <a:gd name="connsiteY2" fmla="*/ 106302 h 748815"/>
              <a:gd name="connsiteX3" fmla="*/ 140626 w 1513449"/>
              <a:gd name="connsiteY3" fmla="*/ 381848 h 748815"/>
              <a:gd name="connsiteX4" fmla="*/ 73341 w 1513449"/>
              <a:gd name="connsiteY4" fmla="*/ 678846 h 748815"/>
              <a:gd name="connsiteX5" fmla="*/ 140626 w 1513449"/>
              <a:gd name="connsiteY5" fmla="*/ 678846 h 748815"/>
              <a:gd name="connsiteX6" fmla="*/ 1287920 w 1513449"/>
              <a:gd name="connsiteY6" fmla="*/ 678846 h 748815"/>
              <a:gd name="connsiteX7" fmla="*/ 1441701 w 1513449"/>
              <a:gd name="connsiteY7" fmla="*/ 0 h 748815"/>
              <a:gd name="connsiteX8" fmla="*/ 1513449 w 1513449"/>
              <a:gd name="connsiteY8" fmla="*/ 0 h 748815"/>
              <a:gd name="connsiteX9" fmla="*/ 1356165 w 1513449"/>
              <a:gd name="connsiteY9" fmla="*/ 694308 h 748815"/>
              <a:gd name="connsiteX10" fmla="*/ 1287920 w 1513449"/>
              <a:gd name="connsiteY10" fmla="*/ 748815 h 748815"/>
              <a:gd name="connsiteX11" fmla="*/ 1284462 w 1513449"/>
              <a:gd name="connsiteY11" fmla="*/ 748815 h 748815"/>
              <a:gd name="connsiteX12" fmla="*/ 140626 w 1513449"/>
              <a:gd name="connsiteY12" fmla="*/ 748815 h 748815"/>
              <a:gd name="connsiteX13" fmla="*/ 73341 w 1513449"/>
              <a:gd name="connsiteY13" fmla="*/ 748815 h 748815"/>
              <a:gd name="connsiteX14" fmla="*/ 70011 w 1513449"/>
              <a:gd name="connsiteY14" fmla="*/ 748815 h 748815"/>
              <a:gd name="connsiteX15" fmla="*/ 1817 w 1513449"/>
              <a:gd name="connsiteY15" fmla="*/ 663137 h 74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13449" h="748815">
                <a:moveTo>
                  <a:pt x="154543" y="0"/>
                </a:moveTo>
                <a:lnTo>
                  <a:pt x="227124" y="0"/>
                </a:lnTo>
                <a:lnTo>
                  <a:pt x="203043" y="106302"/>
                </a:lnTo>
                <a:lnTo>
                  <a:pt x="140626" y="381848"/>
                </a:lnTo>
                <a:lnTo>
                  <a:pt x="73341" y="678846"/>
                </a:lnTo>
                <a:lnTo>
                  <a:pt x="140626" y="678846"/>
                </a:lnTo>
                <a:lnTo>
                  <a:pt x="1287920" y="678846"/>
                </a:lnTo>
                <a:lnTo>
                  <a:pt x="1441701" y="0"/>
                </a:lnTo>
                <a:lnTo>
                  <a:pt x="1513449" y="0"/>
                </a:lnTo>
                <a:lnTo>
                  <a:pt x="1356165" y="694308"/>
                </a:lnTo>
                <a:cubicBezTo>
                  <a:pt x="1348944" y="726183"/>
                  <a:pt x="1320611" y="748815"/>
                  <a:pt x="1287920" y="748815"/>
                </a:cubicBezTo>
                <a:lnTo>
                  <a:pt x="1284462" y="748815"/>
                </a:lnTo>
                <a:lnTo>
                  <a:pt x="140626" y="748815"/>
                </a:lnTo>
                <a:lnTo>
                  <a:pt x="73341" y="748815"/>
                </a:lnTo>
                <a:lnTo>
                  <a:pt x="70011" y="748815"/>
                </a:lnTo>
                <a:cubicBezTo>
                  <a:pt x="25019" y="748815"/>
                  <a:pt x="-8284" y="706974"/>
                  <a:pt x="1817" y="663137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F547FA9-35B7-D141-AFC9-85FD9460D891}"/>
              </a:ext>
            </a:extLst>
          </p:cNvPr>
          <p:cNvSpPr/>
          <p:nvPr/>
        </p:nvSpPr>
        <p:spPr>
          <a:xfrm>
            <a:off x="4137656" y="3685635"/>
            <a:ext cx="349882" cy="349882"/>
          </a:xfrm>
          <a:custGeom>
            <a:avLst/>
            <a:gdLst>
              <a:gd name="connsiteX0" fmla="*/ 174941 w 349882"/>
              <a:gd name="connsiteY0" fmla="*/ 69978 h 349882"/>
              <a:gd name="connsiteX1" fmla="*/ 69978 w 349882"/>
              <a:gd name="connsiteY1" fmla="*/ 174941 h 349882"/>
              <a:gd name="connsiteX2" fmla="*/ 174941 w 349882"/>
              <a:gd name="connsiteY2" fmla="*/ 279904 h 349882"/>
              <a:gd name="connsiteX3" fmla="*/ 279904 w 349882"/>
              <a:gd name="connsiteY3" fmla="*/ 174941 h 349882"/>
              <a:gd name="connsiteX4" fmla="*/ 174941 w 349882"/>
              <a:gd name="connsiteY4" fmla="*/ 69978 h 349882"/>
              <a:gd name="connsiteX5" fmla="*/ 174941 w 349882"/>
              <a:gd name="connsiteY5" fmla="*/ 0 h 349882"/>
              <a:gd name="connsiteX6" fmla="*/ 349882 w 349882"/>
              <a:gd name="connsiteY6" fmla="*/ 174941 h 349882"/>
              <a:gd name="connsiteX7" fmla="*/ 174941 w 349882"/>
              <a:gd name="connsiteY7" fmla="*/ 349882 h 349882"/>
              <a:gd name="connsiteX8" fmla="*/ 0 w 349882"/>
              <a:gd name="connsiteY8" fmla="*/ 174941 h 349882"/>
              <a:gd name="connsiteX9" fmla="*/ 174941 w 349882"/>
              <a:gd name="connsiteY9" fmla="*/ 0 h 34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9882" h="349882">
                <a:moveTo>
                  <a:pt x="174941" y="69978"/>
                </a:moveTo>
                <a:cubicBezTo>
                  <a:pt x="117061" y="69978"/>
                  <a:pt x="69978" y="117061"/>
                  <a:pt x="69978" y="174941"/>
                </a:cubicBezTo>
                <a:cubicBezTo>
                  <a:pt x="69978" y="232822"/>
                  <a:pt x="117061" y="279904"/>
                  <a:pt x="174941" y="279904"/>
                </a:cubicBezTo>
                <a:cubicBezTo>
                  <a:pt x="232822" y="279904"/>
                  <a:pt x="279904" y="232822"/>
                  <a:pt x="279904" y="174941"/>
                </a:cubicBezTo>
                <a:cubicBezTo>
                  <a:pt x="279904" y="117061"/>
                  <a:pt x="232822" y="69978"/>
                  <a:pt x="174941" y="69978"/>
                </a:cubicBezTo>
                <a:close/>
                <a:moveTo>
                  <a:pt x="174941" y="0"/>
                </a:moveTo>
                <a:cubicBezTo>
                  <a:pt x="271561" y="0"/>
                  <a:pt x="349882" y="78321"/>
                  <a:pt x="349882" y="174941"/>
                </a:cubicBezTo>
                <a:cubicBezTo>
                  <a:pt x="349882" y="271561"/>
                  <a:pt x="271561" y="349882"/>
                  <a:pt x="174941" y="349882"/>
                </a:cubicBezTo>
                <a:cubicBezTo>
                  <a:pt x="78321" y="349882"/>
                  <a:pt x="0" y="271561"/>
                  <a:pt x="0" y="174941"/>
                </a:cubicBezTo>
                <a:cubicBezTo>
                  <a:pt x="0" y="78321"/>
                  <a:pt x="78321" y="0"/>
                  <a:pt x="17494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Google Shape;452;p44">
            <a:extLst>
              <a:ext uri="{FF2B5EF4-FFF2-40B4-BE49-F238E27FC236}">
                <a16:creationId xmlns:a16="http://schemas.microsoft.com/office/drawing/2014/main" id="{CE2E069E-133F-E04D-8FD8-F3860EF9DEF1}"/>
              </a:ext>
            </a:extLst>
          </p:cNvPr>
          <p:cNvSpPr txBox="1">
            <a:spLocks/>
          </p:cNvSpPr>
          <p:nvPr/>
        </p:nvSpPr>
        <p:spPr>
          <a:xfrm>
            <a:off x="361391" y="387051"/>
            <a:ext cx="4549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r>
              <a:rPr lang="en-US"/>
              <a:t>Potential:</a:t>
            </a:r>
            <a:br>
              <a:rPr lang="en-US"/>
            </a:br>
            <a:r>
              <a:rPr lang="en-US"/>
              <a:t>Kate (solo)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893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286;p7">
            <a:extLst>
              <a:ext uri="{FF2B5EF4-FFF2-40B4-BE49-F238E27FC236}">
                <a16:creationId xmlns:a16="http://schemas.microsoft.com/office/drawing/2014/main" id="{DF0A7A1B-D07B-A94D-AC3F-2C4D3F2FDA73}"/>
              </a:ext>
            </a:extLst>
          </p:cNvPr>
          <p:cNvGrpSpPr/>
          <p:nvPr/>
        </p:nvGrpSpPr>
        <p:grpSpPr>
          <a:xfrm>
            <a:off x="1172975" y="1269759"/>
            <a:ext cx="3914149" cy="3183943"/>
            <a:chOff x="1462117" y="3290633"/>
            <a:chExt cx="460728" cy="374776"/>
          </a:xfrm>
          <a:solidFill>
            <a:schemeClr val="bg1">
              <a:lumMod val="85000"/>
            </a:schemeClr>
          </a:solidFill>
        </p:grpSpPr>
        <p:sp>
          <p:nvSpPr>
            <p:cNvPr id="35" name="Google Shape;287;p7">
              <a:extLst>
                <a:ext uri="{FF2B5EF4-FFF2-40B4-BE49-F238E27FC236}">
                  <a16:creationId xmlns:a16="http://schemas.microsoft.com/office/drawing/2014/main" id="{EEB90829-8D69-C04A-A7E3-E12C5A0B2928}"/>
                </a:ext>
              </a:extLst>
            </p:cNvPr>
            <p:cNvSpPr/>
            <p:nvPr/>
          </p:nvSpPr>
          <p:spPr>
            <a:xfrm>
              <a:off x="1506299" y="3447818"/>
              <a:ext cx="349119" cy="217590"/>
            </a:xfrm>
            <a:custGeom>
              <a:avLst/>
              <a:gdLst/>
              <a:ahLst/>
              <a:cxnLst/>
              <a:rect l="l" t="t" r="r" b="b"/>
              <a:pathLst>
                <a:path w="349119" h="217590" extrusionOk="0">
                  <a:moveTo>
                    <a:pt x="224640" y="205657"/>
                  </a:moveTo>
                  <a:lnTo>
                    <a:pt x="249301" y="98578"/>
                  </a:lnTo>
                  <a:cubicBezTo>
                    <a:pt x="251034" y="91055"/>
                    <a:pt x="257635" y="85801"/>
                    <a:pt x="265355" y="85801"/>
                  </a:cubicBezTo>
                  <a:lnTo>
                    <a:pt x="349120" y="85801"/>
                  </a:lnTo>
                  <a:lnTo>
                    <a:pt x="269489" y="16262"/>
                  </a:lnTo>
                  <a:cubicBezTo>
                    <a:pt x="257484" y="5777"/>
                    <a:pt x="242085" y="0"/>
                    <a:pt x="226145" y="0"/>
                  </a:cubicBezTo>
                  <a:lnTo>
                    <a:pt x="204307" y="0"/>
                  </a:lnTo>
                  <a:lnTo>
                    <a:pt x="184820" y="35726"/>
                  </a:lnTo>
                  <a:cubicBezTo>
                    <a:pt x="181890" y="41098"/>
                    <a:pt x="174459" y="41811"/>
                    <a:pt x="170561" y="37094"/>
                  </a:cubicBezTo>
                  <a:lnTo>
                    <a:pt x="139905" y="0"/>
                  </a:lnTo>
                  <a:lnTo>
                    <a:pt x="120050" y="0"/>
                  </a:lnTo>
                  <a:cubicBezTo>
                    <a:pt x="95688" y="0"/>
                    <a:pt x="73314" y="13441"/>
                    <a:pt x="61873" y="34950"/>
                  </a:cubicBezTo>
                  <a:lnTo>
                    <a:pt x="6040" y="139916"/>
                  </a:lnTo>
                  <a:cubicBezTo>
                    <a:pt x="-2790" y="156516"/>
                    <a:pt x="-1885" y="176606"/>
                    <a:pt x="8400" y="192346"/>
                  </a:cubicBezTo>
                  <a:cubicBezTo>
                    <a:pt x="17925" y="206922"/>
                    <a:pt x="35261" y="217591"/>
                    <a:pt x="51572" y="217591"/>
                  </a:cubicBezTo>
                  <a:lnTo>
                    <a:pt x="126908" y="217591"/>
                  </a:lnTo>
                  <a:lnTo>
                    <a:pt x="126908" y="217126"/>
                  </a:lnTo>
                  <a:lnTo>
                    <a:pt x="126908" y="164100"/>
                  </a:lnTo>
                  <a:lnTo>
                    <a:pt x="124318" y="163562"/>
                  </a:lnTo>
                  <a:lnTo>
                    <a:pt x="82503" y="154885"/>
                  </a:lnTo>
                  <a:cubicBezTo>
                    <a:pt x="78593" y="154073"/>
                    <a:pt x="75303" y="151407"/>
                    <a:pt x="73699" y="147751"/>
                  </a:cubicBezTo>
                  <a:cubicBezTo>
                    <a:pt x="72094" y="144095"/>
                    <a:pt x="72359" y="139868"/>
                    <a:pt x="74411" y="136441"/>
                  </a:cubicBezTo>
                  <a:lnTo>
                    <a:pt x="93897" y="103900"/>
                  </a:lnTo>
                  <a:cubicBezTo>
                    <a:pt x="95063" y="101945"/>
                    <a:pt x="97597" y="101318"/>
                    <a:pt x="99547" y="102480"/>
                  </a:cubicBezTo>
                  <a:cubicBezTo>
                    <a:pt x="101498" y="103651"/>
                    <a:pt x="102133" y="106180"/>
                    <a:pt x="100967" y="108131"/>
                  </a:cubicBezTo>
                  <a:lnTo>
                    <a:pt x="81481" y="140672"/>
                  </a:lnTo>
                  <a:cubicBezTo>
                    <a:pt x="80785" y="141830"/>
                    <a:pt x="80697" y="143206"/>
                    <a:pt x="81240" y="144441"/>
                  </a:cubicBezTo>
                  <a:cubicBezTo>
                    <a:pt x="81783" y="145679"/>
                    <a:pt x="82853" y="146544"/>
                    <a:pt x="84176" y="146818"/>
                  </a:cubicBezTo>
                  <a:lnTo>
                    <a:pt x="129556" y="156236"/>
                  </a:lnTo>
                  <a:lnTo>
                    <a:pt x="131863" y="156715"/>
                  </a:lnTo>
                  <a:cubicBezTo>
                    <a:pt x="133774" y="157114"/>
                    <a:pt x="135145" y="158799"/>
                    <a:pt x="135145" y="160749"/>
                  </a:cubicBezTo>
                  <a:lnTo>
                    <a:pt x="135145" y="161085"/>
                  </a:lnTo>
                  <a:lnTo>
                    <a:pt x="135145" y="165236"/>
                  </a:lnTo>
                  <a:lnTo>
                    <a:pt x="152527" y="167409"/>
                  </a:lnTo>
                  <a:lnTo>
                    <a:pt x="156754" y="167937"/>
                  </a:lnTo>
                  <a:lnTo>
                    <a:pt x="161133" y="168484"/>
                  </a:lnTo>
                  <a:lnTo>
                    <a:pt x="163604" y="168793"/>
                  </a:lnTo>
                  <a:cubicBezTo>
                    <a:pt x="170417" y="169647"/>
                    <a:pt x="176603" y="172357"/>
                    <a:pt x="181683" y="176371"/>
                  </a:cubicBezTo>
                  <a:cubicBezTo>
                    <a:pt x="182770" y="177230"/>
                    <a:pt x="183789" y="178164"/>
                    <a:pt x="184770" y="179137"/>
                  </a:cubicBezTo>
                  <a:cubicBezTo>
                    <a:pt x="185762" y="180121"/>
                    <a:pt x="186689" y="181164"/>
                    <a:pt x="187562" y="182254"/>
                  </a:cubicBezTo>
                  <a:cubicBezTo>
                    <a:pt x="192609" y="188550"/>
                    <a:pt x="195630" y="196498"/>
                    <a:pt x="195630" y="205079"/>
                  </a:cubicBezTo>
                  <a:cubicBezTo>
                    <a:pt x="195630" y="207351"/>
                    <a:pt x="193784" y="209197"/>
                    <a:pt x="191512" y="209197"/>
                  </a:cubicBezTo>
                  <a:lnTo>
                    <a:pt x="135145" y="209197"/>
                  </a:lnTo>
                  <a:lnTo>
                    <a:pt x="135145" y="213317"/>
                  </a:lnTo>
                  <a:lnTo>
                    <a:pt x="135145" y="217434"/>
                  </a:lnTo>
                  <a:lnTo>
                    <a:pt x="135145" y="217591"/>
                  </a:lnTo>
                  <a:lnTo>
                    <a:pt x="226535" y="217591"/>
                  </a:lnTo>
                  <a:cubicBezTo>
                    <a:pt x="224437" y="213996"/>
                    <a:pt x="223688" y="209788"/>
                    <a:pt x="224640" y="205657"/>
                  </a:cubicBezTo>
                  <a:close/>
                  <a:moveTo>
                    <a:pt x="163528" y="113619"/>
                  </a:moveTo>
                  <a:cubicBezTo>
                    <a:pt x="164578" y="109085"/>
                    <a:pt x="167636" y="105486"/>
                    <a:pt x="171646" y="103659"/>
                  </a:cubicBezTo>
                  <a:lnTo>
                    <a:pt x="171836" y="102837"/>
                  </a:lnTo>
                  <a:cubicBezTo>
                    <a:pt x="173378" y="96181"/>
                    <a:pt x="179222" y="91532"/>
                    <a:pt x="186050" y="91533"/>
                  </a:cubicBezTo>
                  <a:cubicBezTo>
                    <a:pt x="186050" y="91533"/>
                    <a:pt x="186050" y="91533"/>
                    <a:pt x="186050" y="91533"/>
                  </a:cubicBezTo>
                  <a:cubicBezTo>
                    <a:pt x="187158" y="91533"/>
                    <a:pt x="188268" y="91660"/>
                    <a:pt x="189366" y="91915"/>
                  </a:cubicBezTo>
                  <a:cubicBezTo>
                    <a:pt x="197204" y="93732"/>
                    <a:pt x="202105" y="101589"/>
                    <a:pt x="200290" y="109429"/>
                  </a:cubicBezTo>
                  <a:lnTo>
                    <a:pt x="200098" y="110260"/>
                  </a:lnTo>
                  <a:cubicBezTo>
                    <a:pt x="202871" y="113649"/>
                    <a:pt x="204066" y="118222"/>
                    <a:pt x="203014" y="122764"/>
                  </a:cubicBezTo>
                  <a:lnTo>
                    <a:pt x="191167" y="173923"/>
                  </a:lnTo>
                  <a:cubicBezTo>
                    <a:pt x="190063" y="172785"/>
                    <a:pt x="188908" y="171701"/>
                    <a:pt x="187689" y="170684"/>
                  </a:cubicBezTo>
                  <a:cubicBezTo>
                    <a:pt x="186535" y="169721"/>
                    <a:pt x="185342" y="168806"/>
                    <a:pt x="184093" y="167961"/>
                  </a:cubicBezTo>
                  <a:lnTo>
                    <a:pt x="194989" y="120905"/>
                  </a:lnTo>
                  <a:cubicBezTo>
                    <a:pt x="195728" y="117716"/>
                    <a:pt x="193911" y="114561"/>
                    <a:pt x="190893" y="113500"/>
                  </a:cubicBezTo>
                  <a:lnTo>
                    <a:pt x="192265" y="107571"/>
                  </a:lnTo>
                  <a:cubicBezTo>
                    <a:pt x="193058" y="104149"/>
                    <a:pt x="190927" y="100732"/>
                    <a:pt x="187505" y="99939"/>
                  </a:cubicBezTo>
                  <a:lnTo>
                    <a:pt x="187492" y="99935"/>
                  </a:lnTo>
                  <a:cubicBezTo>
                    <a:pt x="187008" y="99823"/>
                    <a:pt x="186525" y="99770"/>
                    <a:pt x="186050" y="99770"/>
                  </a:cubicBezTo>
                  <a:cubicBezTo>
                    <a:pt x="183157" y="99769"/>
                    <a:pt x="180542" y="101756"/>
                    <a:pt x="179861" y="104695"/>
                  </a:cubicBezTo>
                  <a:lnTo>
                    <a:pt x="178487" y="110628"/>
                  </a:lnTo>
                  <a:cubicBezTo>
                    <a:pt x="178235" y="110598"/>
                    <a:pt x="177984" y="110583"/>
                    <a:pt x="177734" y="110583"/>
                  </a:cubicBezTo>
                  <a:cubicBezTo>
                    <a:pt x="174845" y="110583"/>
                    <a:pt x="172232" y="112541"/>
                    <a:pt x="171552" y="115477"/>
                  </a:cubicBezTo>
                  <a:lnTo>
                    <a:pt x="161197" y="160192"/>
                  </a:lnTo>
                  <a:lnTo>
                    <a:pt x="157086" y="159678"/>
                  </a:lnTo>
                  <a:lnTo>
                    <a:pt x="152980" y="159165"/>
                  </a:lnTo>
                  <a:lnTo>
                    <a:pt x="163528" y="113619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88;p7">
              <a:extLst>
                <a:ext uri="{FF2B5EF4-FFF2-40B4-BE49-F238E27FC236}">
                  <a16:creationId xmlns:a16="http://schemas.microsoft.com/office/drawing/2014/main" id="{26AE8EB4-D5F6-7245-BBBE-5A555B359EB2}"/>
                </a:ext>
              </a:extLst>
            </p:cNvPr>
            <p:cNvSpPr/>
            <p:nvPr/>
          </p:nvSpPr>
          <p:spPr>
            <a:xfrm>
              <a:off x="1462117" y="3290633"/>
              <a:ext cx="290524" cy="270873"/>
            </a:xfrm>
            <a:custGeom>
              <a:avLst/>
              <a:gdLst/>
              <a:ahLst/>
              <a:cxnLst/>
              <a:rect l="l" t="t" r="r" b="b"/>
              <a:pathLst>
                <a:path w="290524" h="270873" extrusionOk="0">
                  <a:moveTo>
                    <a:pt x="63607" y="195680"/>
                  </a:moveTo>
                  <a:cubicBezTo>
                    <a:pt x="79775" y="193699"/>
                    <a:pt x="92305" y="179946"/>
                    <a:pt x="92305" y="163242"/>
                  </a:cubicBezTo>
                  <a:cubicBezTo>
                    <a:pt x="92305" y="158103"/>
                    <a:pt x="91117" y="153243"/>
                    <a:pt x="89003" y="148917"/>
                  </a:cubicBezTo>
                  <a:cubicBezTo>
                    <a:pt x="88124" y="147116"/>
                    <a:pt x="89213" y="145026"/>
                    <a:pt x="91198" y="144749"/>
                  </a:cubicBezTo>
                  <a:cubicBezTo>
                    <a:pt x="107103" y="142531"/>
                    <a:pt x="119347" y="128880"/>
                    <a:pt x="119347" y="112363"/>
                  </a:cubicBezTo>
                  <a:cubicBezTo>
                    <a:pt x="119347" y="107475"/>
                    <a:pt x="118267" y="102845"/>
                    <a:pt x="116338" y="98687"/>
                  </a:cubicBezTo>
                  <a:cubicBezTo>
                    <a:pt x="114887" y="95559"/>
                    <a:pt x="117107" y="92019"/>
                    <a:pt x="120550" y="92204"/>
                  </a:cubicBezTo>
                  <a:cubicBezTo>
                    <a:pt x="121120" y="92235"/>
                    <a:pt x="121694" y="92251"/>
                    <a:pt x="122272" y="92251"/>
                  </a:cubicBezTo>
                  <a:cubicBezTo>
                    <a:pt x="130191" y="92251"/>
                    <a:pt x="137450" y="89435"/>
                    <a:pt x="143108" y="84754"/>
                  </a:cubicBezTo>
                  <a:cubicBezTo>
                    <a:pt x="148578" y="122767"/>
                    <a:pt x="182792" y="151494"/>
                    <a:pt x="223066" y="147970"/>
                  </a:cubicBezTo>
                  <a:cubicBezTo>
                    <a:pt x="257763" y="144935"/>
                    <a:pt x="286202" y="117244"/>
                    <a:pt x="290051" y="82628"/>
                  </a:cubicBezTo>
                  <a:cubicBezTo>
                    <a:pt x="295025" y="37882"/>
                    <a:pt x="260133" y="0"/>
                    <a:pt x="216393" y="0"/>
                  </a:cubicBezTo>
                  <a:cubicBezTo>
                    <a:pt x="187046" y="0"/>
                    <a:pt x="161758" y="17097"/>
                    <a:pt x="149745" y="41833"/>
                  </a:cubicBezTo>
                  <a:cubicBezTo>
                    <a:pt x="142973" y="31350"/>
                    <a:pt x="130397" y="24967"/>
                    <a:pt x="116541" y="27323"/>
                  </a:cubicBezTo>
                  <a:cubicBezTo>
                    <a:pt x="102562" y="29700"/>
                    <a:pt x="91518" y="41403"/>
                    <a:pt x="89811" y="55480"/>
                  </a:cubicBezTo>
                  <a:cubicBezTo>
                    <a:pt x="89033" y="61893"/>
                    <a:pt x="90127" y="67981"/>
                    <a:pt x="92608" y="73295"/>
                  </a:cubicBezTo>
                  <a:cubicBezTo>
                    <a:pt x="94065" y="76414"/>
                    <a:pt x="91749" y="79878"/>
                    <a:pt x="88310" y="79699"/>
                  </a:cubicBezTo>
                  <a:cubicBezTo>
                    <a:pt x="85065" y="79529"/>
                    <a:pt x="81687" y="79848"/>
                    <a:pt x="78229" y="80753"/>
                  </a:cubicBezTo>
                  <a:cubicBezTo>
                    <a:pt x="66228" y="83895"/>
                    <a:pt x="56800" y="93872"/>
                    <a:pt x="54520" y="106067"/>
                  </a:cubicBezTo>
                  <a:cubicBezTo>
                    <a:pt x="53125" y="113528"/>
                    <a:pt x="54274" y="120642"/>
                    <a:pt x="57241" y="126706"/>
                  </a:cubicBezTo>
                  <a:cubicBezTo>
                    <a:pt x="58118" y="128499"/>
                    <a:pt x="57020" y="130581"/>
                    <a:pt x="55043" y="130856"/>
                  </a:cubicBezTo>
                  <a:cubicBezTo>
                    <a:pt x="39135" y="133072"/>
                    <a:pt x="26888" y="146724"/>
                    <a:pt x="26888" y="163242"/>
                  </a:cubicBezTo>
                  <a:cubicBezTo>
                    <a:pt x="26888" y="170012"/>
                    <a:pt x="28946" y="176300"/>
                    <a:pt x="32468" y="181518"/>
                  </a:cubicBezTo>
                  <a:cubicBezTo>
                    <a:pt x="23031" y="183530"/>
                    <a:pt x="10617" y="189556"/>
                    <a:pt x="2128" y="206534"/>
                  </a:cubicBezTo>
                  <a:cubicBezTo>
                    <a:pt x="-2377" y="216321"/>
                    <a:pt x="1190" y="231007"/>
                    <a:pt x="4383" y="240398"/>
                  </a:cubicBezTo>
                  <a:cubicBezTo>
                    <a:pt x="6417" y="246382"/>
                    <a:pt x="5474" y="252959"/>
                    <a:pt x="1919" y="258184"/>
                  </a:cubicBezTo>
                  <a:cubicBezTo>
                    <a:pt x="94" y="260865"/>
                    <a:pt x="8" y="264526"/>
                    <a:pt x="1814" y="267220"/>
                  </a:cubicBezTo>
                  <a:cubicBezTo>
                    <a:pt x="4001" y="270484"/>
                    <a:pt x="8063" y="271696"/>
                    <a:pt x="11532" y="270304"/>
                  </a:cubicBezTo>
                  <a:cubicBezTo>
                    <a:pt x="25794" y="264579"/>
                    <a:pt x="67366" y="243648"/>
                    <a:pt x="63607" y="195680"/>
                  </a:cubicBezTo>
                  <a:close/>
                  <a:moveTo>
                    <a:pt x="216393" y="140026"/>
                  </a:moveTo>
                  <a:cubicBezTo>
                    <a:pt x="200870" y="140026"/>
                    <a:pt x="186609" y="134598"/>
                    <a:pt x="175335" y="125584"/>
                  </a:cubicBezTo>
                  <a:cubicBezTo>
                    <a:pt x="199975" y="110448"/>
                    <a:pt x="198366" y="85871"/>
                    <a:pt x="195217" y="72604"/>
                  </a:cubicBezTo>
                  <a:cubicBezTo>
                    <a:pt x="194139" y="68059"/>
                    <a:pt x="196767" y="63480"/>
                    <a:pt x="201264" y="62214"/>
                  </a:cubicBezTo>
                  <a:cubicBezTo>
                    <a:pt x="212419" y="59075"/>
                    <a:pt x="219250" y="50439"/>
                    <a:pt x="223042" y="43715"/>
                  </a:cubicBezTo>
                  <a:cubicBezTo>
                    <a:pt x="234280" y="54356"/>
                    <a:pt x="252338" y="63198"/>
                    <a:pt x="281333" y="63397"/>
                  </a:cubicBezTo>
                  <a:cubicBezTo>
                    <a:pt x="281911" y="66899"/>
                    <a:pt x="282287" y="70469"/>
                    <a:pt x="282287" y="74131"/>
                  </a:cubicBezTo>
                  <a:cubicBezTo>
                    <a:pt x="282287" y="110466"/>
                    <a:pt x="252727" y="140026"/>
                    <a:pt x="216393" y="140026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89;p7">
              <a:extLst>
                <a:ext uri="{FF2B5EF4-FFF2-40B4-BE49-F238E27FC236}">
                  <a16:creationId xmlns:a16="http://schemas.microsoft.com/office/drawing/2014/main" id="{4726F57F-E826-844A-BD89-B63E254F6CFC}"/>
                </a:ext>
              </a:extLst>
            </p:cNvPr>
            <p:cNvSpPr/>
            <p:nvPr/>
          </p:nvSpPr>
          <p:spPr>
            <a:xfrm>
              <a:off x="1738752" y="3541857"/>
              <a:ext cx="184093" cy="123552"/>
            </a:xfrm>
            <a:custGeom>
              <a:avLst/>
              <a:gdLst/>
              <a:ahLst/>
              <a:cxnLst/>
              <a:rect l="l" t="t" r="r" b="b"/>
              <a:pathLst>
                <a:path w="184093" h="123552" extrusionOk="0">
                  <a:moveTo>
                    <a:pt x="183900" y="6560"/>
                  </a:moveTo>
                  <a:cubicBezTo>
                    <a:pt x="183884" y="6485"/>
                    <a:pt x="183889" y="6404"/>
                    <a:pt x="183871" y="6329"/>
                  </a:cubicBezTo>
                  <a:cubicBezTo>
                    <a:pt x="183734" y="5753"/>
                    <a:pt x="183530" y="5199"/>
                    <a:pt x="183276" y="4672"/>
                  </a:cubicBezTo>
                  <a:cubicBezTo>
                    <a:pt x="183268" y="4658"/>
                    <a:pt x="183266" y="4641"/>
                    <a:pt x="183259" y="4626"/>
                  </a:cubicBezTo>
                  <a:cubicBezTo>
                    <a:pt x="181935" y="1923"/>
                    <a:pt x="179164" y="0"/>
                    <a:pt x="175856" y="0"/>
                  </a:cubicBezTo>
                  <a:lnTo>
                    <a:pt x="175854" y="0"/>
                  </a:lnTo>
                  <a:lnTo>
                    <a:pt x="126098" y="0"/>
                  </a:lnTo>
                  <a:lnTo>
                    <a:pt x="32902" y="0"/>
                  </a:lnTo>
                  <a:lnTo>
                    <a:pt x="32890" y="0"/>
                  </a:lnTo>
                  <a:cubicBezTo>
                    <a:pt x="29042" y="0"/>
                    <a:pt x="25707" y="2664"/>
                    <a:pt x="24857" y="6417"/>
                  </a:cubicBezTo>
                  <a:lnTo>
                    <a:pt x="24167" y="9463"/>
                  </a:lnTo>
                  <a:lnTo>
                    <a:pt x="214" y="113467"/>
                  </a:lnTo>
                  <a:cubicBezTo>
                    <a:pt x="-975" y="118627"/>
                    <a:pt x="2945" y="123552"/>
                    <a:pt x="8241" y="123552"/>
                  </a:cubicBezTo>
                  <a:lnTo>
                    <a:pt x="8633" y="123552"/>
                  </a:lnTo>
                  <a:lnTo>
                    <a:pt x="16553" y="123552"/>
                  </a:lnTo>
                  <a:lnTo>
                    <a:pt x="151192" y="123552"/>
                  </a:lnTo>
                  <a:lnTo>
                    <a:pt x="151599" y="123552"/>
                  </a:lnTo>
                  <a:cubicBezTo>
                    <a:pt x="155447" y="123552"/>
                    <a:pt x="158782" y="120888"/>
                    <a:pt x="159632" y="117136"/>
                  </a:cubicBezTo>
                  <a:lnTo>
                    <a:pt x="183889" y="10057"/>
                  </a:lnTo>
                  <a:cubicBezTo>
                    <a:pt x="184011" y="9520"/>
                    <a:pt x="184046" y="8990"/>
                    <a:pt x="184061" y="8464"/>
                  </a:cubicBezTo>
                  <a:cubicBezTo>
                    <a:pt x="184064" y="8365"/>
                    <a:pt x="184094" y="8264"/>
                    <a:pt x="184094" y="8166"/>
                  </a:cubicBezTo>
                  <a:cubicBezTo>
                    <a:pt x="184090" y="7617"/>
                    <a:pt x="184009" y="7083"/>
                    <a:pt x="183900" y="6560"/>
                  </a:cubicBezTo>
                  <a:close/>
                  <a:moveTo>
                    <a:pt x="16553" y="80357"/>
                  </a:moveTo>
                  <a:lnTo>
                    <a:pt x="23900" y="47923"/>
                  </a:lnTo>
                  <a:lnTo>
                    <a:pt x="32890" y="8237"/>
                  </a:lnTo>
                  <a:lnTo>
                    <a:pt x="135530" y="8237"/>
                  </a:lnTo>
                  <a:lnTo>
                    <a:pt x="175856" y="8237"/>
                  </a:lnTo>
                  <a:lnTo>
                    <a:pt x="151599" y="115316"/>
                  </a:lnTo>
                  <a:lnTo>
                    <a:pt x="16553" y="115316"/>
                  </a:lnTo>
                  <a:lnTo>
                    <a:pt x="8633" y="115316"/>
                  </a:lnTo>
                  <a:lnTo>
                    <a:pt x="16553" y="80357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90;p7">
              <a:extLst>
                <a:ext uri="{FF2B5EF4-FFF2-40B4-BE49-F238E27FC236}">
                  <a16:creationId xmlns:a16="http://schemas.microsoft.com/office/drawing/2014/main" id="{E0F39E4C-F99B-2A49-817C-7EDB429E8AC5}"/>
                </a:ext>
              </a:extLst>
            </p:cNvPr>
            <p:cNvSpPr/>
            <p:nvPr/>
          </p:nvSpPr>
          <p:spPr>
            <a:xfrm>
              <a:off x="1810299" y="3578922"/>
              <a:ext cx="41184" cy="41184"/>
            </a:xfrm>
            <a:custGeom>
              <a:avLst/>
              <a:gdLst/>
              <a:ahLst/>
              <a:cxnLst/>
              <a:rect l="l" t="t" r="r" b="b"/>
              <a:pathLst>
                <a:path w="41184" h="41184" extrusionOk="0">
                  <a:moveTo>
                    <a:pt x="20592" y="41184"/>
                  </a:moveTo>
                  <a:cubicBezTo>
                    <a:pt x="31965" y="41184"/>
                    <a:pt x="41184" y="31965"/>
                    <a:pt x="41184" y="20592"/>
                  </a:cubicBezTo>
                  <a:cubicBezTo>
                    <a:pt x="41184" y="9219"/>
                    <a:pt x="31965" y="0"/>
                    <a:pt x="20592" y="0"/>
                  </a:cubicBezTo>
                  <a:cubicBezTo>
                    <a:pt x="9219" y="0"/>
                    <a:pt x="0" y="9219"/>
                    <a:pt x="0" y="20592"/>
                  </a:cubicBezTo>
                  <a:cubicBezTo>
                    <a:pt x="0" y="31965"/>
                    <a:pt x="9219" y="41184"/>
                    <a:pt x="20592" y="41184"/>
                  </a:cubicBezTo>
                  <a:close/>
                  <a:moveTo>
                    <a:pt x="20592" y="8237"/>
                  </a:moveTo>
                  <a:cubicBezTo>
                    <a:pt x="27405" y="8237"/>
                    <a:pt x="32947" y="13779"/>
                    <a:pt x="32947" y="20592"/>
                  </a:cubicBezTo>
                  <a:cubicBezTo>
                    <a:pt x="32947" y="27405"/>
                    <a:pt x="27405" y="32947"/>
                    <a:pt x="20592" y="32947"/>
                  </a:cubicBezTo>
                  <a:cubicBezTo>
                    <a:pt x="13779" y="32947"/>
                    <a:pt x="8237" y="27405"/>
                    <a:pt x="8237" y="20592"/>
                  </a:cubicBezTo>
                  <a:cubicBezTo>
                    <a:pt x="8237" y="13779"/>
                    <a:pt x="13779" y="8237"/>
                    <a:pt x="20592" y="8237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3" name="Google Shape;453;p44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2" name="Google Shape;452;p44">
            <a:extLst>
              <a:ext uri="{FF2B5EF4-FFF2-40B4-BE49-F238E27FC236}">
                <a16:creationId xmlns:a16="http://schemas.microsoft.com/office/drawing/2014/main" id="{CE2E069E-133F-E04D-8FD8-F3860EF9DEF1}"/>
              </a:ext>
            </a:extLst>
          </p:cNvPr>
          <p:cNvSpPr txBox="1">
            <a:spLocks/>
          </p:cNvSpPr>
          <p:nvPr/>
        </p:nvSpPr>
        <p:spPr>
          <a:xfrm>
            <a:off x="361390" y="387051"/>
            <a:ext cx="5098311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r>
              <a:rPr lang="en-US" dirty="0"/>
              <a:t>Potential:</a:t>
            </a:r>
            <a:br>
              <a:rPr lang="en-US" dirty="0"/>
            </a:br>
            <a:r>
              <a:rPr lang="en-US" dirty="0"/>
              <a:t>Kate + 1 Hour of Llewellyn</a:t>
            </a:r>
          </a:p>
        </p:txBody>
      </p:sp>
    </p:spTree>
    <p:extLst>
      <p:ext uri="{BB962C8B-B14F-4D97-AF65-F5344CB8AC3E}">
        <p14:creationId xmlns:p14="http://schemas.microsoft.com/office/powerpoint/2010/main" val="3601082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286;p7">
            <a:extLst>
              <a:ext uri="{FF2B5EF4-FFF2-40B4-BE49-F238E27FC236}">
                <a16:creationId xmlns:a16="http://schemas.microsoft.com/office/drawing/2014/main" id="{DF0A7A1B-D07B-A94D-AC3F-2C4D3F2FDA73}"/>
              </a:ext>
            </a:extLst>
          </p:cNvPr>
          <p:cNvGrpSpPr/>
          <p:nvPr/>
        </p:nvGrpSpPr>
        <p:grpSpPr>
          <a:xfrm>
            <a:off x="1172975" y="1269759"/>
            <a:ext cx="3914149" cy="3183943"/>
            <a:chOff x="1462117" y="3290633"/>
            <a:chExt cx="460728" cy="374776"/>
          </a:xfrm>
          <a:solidFill>
            <a:schemeClr val="bg1">
              <a:lumMod val="85000"/>
            </a:schemeClr>
          </a:solidFill>
        </p:grpSpPr>
        <p:sp>
          <p:nvSpPr>
            <p:cNvPr id="35" name="Google Shape;287;p7">
              <a:extLst>
                <a:ext uri="{FF2B5EF4-FFF2-40B4-BE49-F238E27FC236}">
                  <a16:creationId xmlns:a16="http://schemas.microsoft.com/office/drawing/2014/main" id="{EEB90829-8D69-C04A-A7E3-E12C5A0B2928}"/>
                </a:ext>
              </a:extLst>
            </p:cNvPr>
            <p:cNvSpPr/>
            <p:nvPr/>
          </p:nvSpPr>
          <p:spPr>
            <a:xfrm>
              <a:off x="1506299" y="3447818"/>
              <a:ext cx="349119" cy="217590"/>
            </a:xfrm>
            <a:custGeom>
              <a:avLst/>
              <a:gdLst/>
              <a:ahLst/>
              <a:cxnLst/>
              <a:rect l="l" t="t" r="r" b="b"/>
              <a:pathLst>
                <a:path w="349119" h="217590" extrusionOk="0">
                  <a:moveTo>
                    <a:pt x="224640" y="205657"/>
                  </a:moveTo>
                  <a:lnTo>
                    <a:pt x="249301" y="98578"/>
                  </a:lnTo>
                  <a:cubicBezTo>
                    <a:pt x="251034" y="91055"/>
                    <a:pt x="257635" y="85801"/>
                    <a:pt x="265355" y="85801"/>
                  </a:cubicBezTo>
                  <a:lnTo>
                    <a:pt x="349120" y="85801"/>
                  </a:lnTo>
                  <a:lnTo>
                    <a:pt x="269489" y="16262"/>
                  </a:lnTo>
                  <a:cubicBezTo>
                    <a:pt x="257484" y="5777"/>
                    <a:pt x="242085" y="0"/>
                    <a:pt x="226145" y="0"/>
                  </a:cubicBezTo>
                  <a:lnTo>
                    <a:pt x="204307" y="0"/>
                  </a:lnTo>
                  <a:lnTo>
                    <a:pt x="184820" y="35726"/>
                  </a:lnTo>
                  <a:cubicBezTo>
                    <a:pt x="181890" y="41098"/>
                    <a:pt x="174459" y="41811"/>
                    <a:pt x="170561" y="37094"/>
                  </a:cubicBezTo>
                  <a:lnTo>
                    <a:pt x="139905" y="0"/>
                  </a:lnTo>
                  <a:lnTo>
                    <a:pt x="120050" y="0"/>
                  </a:lnTo>
                  <a:cubicBezTo>
                    <a:pt x="95688" y="0"/>
                    <a:pt x="73314" y="13441"/>
                    <a:pt x="61873" y="34950"/>
                  </a:cubicBezTo>
                  <a:lnTo>
                    <a:pt x="6040" y="139916"/>
                  </a:lnTo>
                  <a:cubicBezTo>
                    <a:pt x="-2790" y="156516"/>
                    <a:pt x="-1885" y="176606"/>
                    <a:pt x="8400" y="192346"/>
                  </a:cubicBezTo>
                  <a:cubicBezTo>
                    <a:pt x="17925" y="206922"/>
                    <a:pt x="35261" y="217591"/>
                    <a:pt x="51572" y="217591"/>
                  </a:cubicBezTo>
                  <a:lnTo>
                    <a:pt x="126908" y="217591"/>
                  </a:lnTo>
                  <a:lnTo>
                    <a:pt x="126908" y="217126"/>
                  </a:lnTo>
                  <a:lnTo>
                    <a:pt x="126908" y="164100"/>
                  </a:lnTo>
                  <a:lnTo>
                    <a:pt x="124318" y="163562"/>
                  </a:lnTo>
                  <a:lnTo>
                    <a:pt x="82503" y="154885"/>
                  </a:lnTo>
                  <a:cubicBezTo>
                    <a:pt x="78593" y="154073"/>
                    <a:pt x="75303" y="151407"/>
                    <a:pt x="73699" y="147751"/>
                  </a:cubicBezTo>
                  <a:cubicBezTo>
                    <a:pt x="72094" y="144095"/>
                    <a:pt x="72359" y="139868"/>
                    <a:pt x="74411" y="136441"/>
                  </a:cubicBezTo>
                  <a:lnTo>
                    <a:pt x="93897" y="103900"/>
                  </a:lnTo>
                  <a:cubicBezTo>
                    <a:pt x="95063" y="101945"/>
                    <a:pt x="97597" y="101318"/>
                    <a:pt x="99547" y="102480"/>
                  </a:cubicBezTo>
                  <a:cubicBezTo>
                    <a:pt x="101498" y="103651"/>
                    <a:pt x="102133" y="106180"/>
                    <a:pt x="100967" y="108131"/>
                  </a:cubicBezTo>
                  <a:lnTo>
                    <a:pt x="81481" y="140672"/>
                  </a:lnTo>
                  <a:cubicBezTo>
                    <a:pt x="80785" y="141830"/>
                    <a:pt x="80697" y="143206"/>
                    <a:pt x="81240" y="144441"/>
                  </a:cubicBezTo>
                  <a:cubicBezTo>
                    <a:pt x="81783" y="145679"/>
                    <a:pt x="82853" y="146544"/>
                    <a:pt x="84176" y="146818"/>
                  </a:cubicBezTo>
                  <a:lnTo>
                    <a:pt x="129556" y="156236"/>
                  </a:lnTo>
                  <a:lnTo>
                    <a:pt x="131863" y="156715"/>
                  </a:lnTo>
                  <a:cubicBezTo>
                    <a:pt x="133774" y="157114"/>
                    <a:pt x="135145" y="158799"/>
                    <a:pt x="135145" y="160749"/>
                  </a:cubicBezTo>
                  <a:lnTo>
                    <a:pt x="135145" y="161085"/>
                  </a:lnTo>
                  <a:lnTo>
                    <a:pt x="135145" y="165236"/>
                  </a:lnTo>
                  <a:lnTo>
                    <a:pt x="152527" y="167409"/>
                  </a:lnTo>
                  <a:lnTo>
                    <a:pt x="156754" y="167937"/>
                  </a:lnTo>
                  <a:lnTo>
                    <a:pt x="161133" y="168484"/>
                  </a:lnTo>
                  <a:lnTo>
                    <a:pt x="163604" y="168793"/>
                  </a:lnTo>
                  <a:cubicBezTo>
                    <a:pt x="170417" y="169647"/>
                    <a:pt x="176603" y="172357"/>
                    <a:pt x="181683" y="176371"/>
                  </a:cubicBezTo>
                  <a:cubicBezTo>
                    <a:pt x="182770" y="177230"/>
                    <a:pt x="183789" y="178164"/>
                    <a:pt x="184770" y="179137"/>
                  </a:cubicBezTo>
                  <a:cubicBezTo>
                    <a:pt x="185762" y="180121"/>
                    <a:pt x="186689" y="181164"/>
                    <a:pt x="187562" y="182254"/>
                  </a:cubicBezTo>
                  <a:cubicBezTo>
                    <a:pt x="192609" y="188550"/>
                    <a:pt x="195630" y="196498"/>
                    <a:pt x="195630" y="205079"/>
                  </a:cubicBezTo>
                  <a:cubicBezTo>
                    <a:pt x="195630" y="207351"/>
                    <a:pt x="193784" y="209197"/>
                    <a:pt x="191512" y="209197"/>
                  </a:cubicBezTo>
                  <a:lnTo>
                    <a:pt x="135145" y="209197"/>
                  </a:lnTo>
                  <a:lnTo>
                    <a:pt x="135145" y="213317"/>
                  </a:lnTo>
                  <a:lnTo>
                    <a:pt x="135145" y="217434"/>
                  </a:lnTo>
                  <a:lnTo>
                    <a:pt x="135145" y="217591"/>
                  </a:lnTo>
                  <a:lnTo>
                    <a:pt x="226535" y="217591"/>
                  </a:lnTo>
                  <a:cubicBezTo>
                    <a:pt x="224437" y="213996"/>
                    <a:pt x="223688" y="209788"/>
                    <a:pt x="224640" y="205657"/>
                  </a:cubicBezTo>
                  <a:close/>
                  <a:moveTo>
                    <a:pt x="163528" y="113619"/>
                  </a:moveTo>
                  <a:cubicBezTo>
                    <a:pt x="164578" y="109085"/>
                    <a:pt x="167636" y="105486"/>
                    <a:pt x="171646" y="103659"/>
                  </a:cubicBezTo>
                  <a:lnTo>
                    <a:pt x="171836" y="102837"/>
                  </a:lnTo>
                  <a:cubicBezTo>
                    <a:pt x="173378" y="96181"/>
                    <a:pt x="179222" y="91532"/>
                    <a:pt x="186050" y="91533"/>
                  </a:cubicBezTo>
                  <a:cubicBezTo>
                    <a:pt x="186050" y="91533"/>
                    <a:pt x="186050" y="91533"/>
                    <a:pt x="186050" y="91533"/>
                  </a:cubicBezTo>
                  <a:cubicBezTo>
                    <a:pt x="187158" y="91533"/>
                    <a:pt x="188268" y="91660"/>
                    <a:pt x="189366" y="91915"/>
                  </a:cubicBezTo>
                  <a:cubicBezTo>
                    <a:pt x="197204" y="93732"/>
                    <a:pt x="202105" y="101589"/>
                    <a:pt x="200290" y="109429"/>
                  </a:cubicBezTo>
                  <a:lnTo>
                    <a:pt x="200098" y="110260"/>
                  </a:lnTo>
                  <a:cubicBezTo>
                    <a:pt x="202871" y="113649"/>
                    <a:pt x="204066" y="118222"/>
                    <a:pt x="203014" y="122764"/>
                  </a:cubicBezTo>
                  <a:lnTo>
                    <a:pt x="191167" y="173923"/>
                  </a:lnTo>
                  <a:cubicBezTo>
                    <a:pt x="190063" y="172785"/>
                    <a:pt x="188908" y="171701"/>
                    <a:pt x="187689" y="170684"/>
                  </a:cubicBezTo>
                  <a:cubicBezTo>
                    <a:pt x="186535" y="169721"/>
                    <a:pt x="185342" y="168806"/>
                    <a:pt x="184093" y="167961"/>
                  </a:cubicBezTo>
                  <a:lnTo>
                    <a:pt x="194989" y="120905"/>
                  </a:lnTo>
                  <a:cubicBezTo>
                    <a:pt x="195728" y="117716"/>
                    <a:pt x="193911" y="114561"/>
                    <a:pt x="190893" y="113500"/>
                  </a:cubicBezTo>
                  <a:lnTo>
                    <a:pt x="192265" y="107571"/>
                  </a:lnTo>
                  <a:cubicBezTo>
                    <a:pt x="193058" y="104149"/>
                    <a:pt x="190927" y="100732"/>
                    <a:pt x="187505" y="99939"/>
                  </a:cubicBezTo>
                  <a:lnTo>
                    <a:pt x="187492" y="99935"/>
                  </a:lnTo>
                  <a:cubicBezTo>
                    <a:pt x="187008" y="99823"/>
                    <a:pt x="186525" y="99770"/>
                    <a:pt x="186050" y="99770"/>
                  </a:cubicBezTo>
                  <a:cubicBezTo>
                    <a:pt x="183157" y="99769"/>
                    <a:pt x="180542" y="101756"/>
                    <a:pt x="179861" y="104695"/>
                  </a:cubicBezTo>
                  <a:lnTo>
                    <a:pt x="178487" y="110628"/>
                  </a:lnTo>
                  <a:cubicBezTo>
                    <a:pt x="178235" y="110598"/>
                    <a:pt x="177984" y="110583"/>
                    <a:pt x="177734" y="110583"/>
                  </a:cubicBezTo>
                  <a:cubicBezTo>
                    <a:pt x="174845" y="110583"/>
                    <a:pt x="172232" y="112541"/>
                    <a:pt x="171552" y="115477"/>
                  </a:cubicBezTo>
                  <a:lnTo>
                    <a:pt x="161197" y="160192"/>
                  </a:lnTo>
                  <a:lnTo>
                    <a:pt x="157086" y="159678"/>
                  </a:lnTo>
                  <a:lnTo>
                    <a:pt x="152980" y="159165"/>
                  </a:lnTo>
                  <a:lnTo>
                    <a:pt x="163528" y="113619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288;p7">
              <a:extLst>
                <a:ext uri="{FF2B5EF4-FFF2-40B4-BE49-F238E27FC236}">
                  <a16:creationId xmlns:a16="http://schemas.microsoft.com/office/drawing/2014/main" id="{26AE8EB4-D5F6-7245-BBBE-5A555B359EB2}"/>
                </a:ext>
              </a:extLst>
            </p:cNvPr>
            <p:cNvSpPr/>
            <p:nvPr/>
          </p:nvSpPr>
          <p:spPr>
            <a:xfrm>
              <a:off x="1462117" y="3290633"/>
              <a:ext cx="290524" cy="270873"/>
            </a:xfrm>
            <a:custGeom>
              <a:avLst/>
              <a:gdLst/>
              <a:ahLst/>
              <a:cxnLst/>
              <a:rect l="l" t="t" r="r" b="b"/>
              <a:pathLst>
                <a:path w="290524" h="270873" extrusionOk="0">
                  <a:moveTo>
                    <a:pt x="63607" y="195680"/>
                  </a:moveTo>
                  <a:cubicBezTo>
                    <a:pt x="79775" y="193699"/>
                    <a:pt x="92305" y="179946"/>
                    <a:pt x="92305" y="163242"/>
                  </a:cubicBezTo>
                  <a:cubicBezTo>
                    <a:pt x="92305" y="158103"/>
                    <a:pt x="91117" y="153243"/>
                    <a:pt x="89003" y="148917"/>
                  </a:cubicBezTo>
                  <a:cubicBezTo>
                    <a:pt x="88124" y="147116"/>
                    <a:pt x="89213" y="145026"/>
                    <a:pt x="91198" y="144749"/>
                  </a:cubicBezTo>
                  <a:cubicBezTo>
                    <a:pt x="107103" y="142531"/>
                    <a:pt x="119347" y="128880"/>
                    <a:pt x="119347" y="112363"/>
                  </a:cubicBezTo>
                  <a:cubicBezTo>
                    <a:pt x="119347" y="107475"/>
                    <a:pt x="118267" y="102845"/>
                    <a:pt x="116338" y="98687"/>
                  </a:cubicBezTo>
                  <a:cubicBezTo>
                    <a:pt x="114887" y="95559"/>
                    <a:pt x="117107" y="92019"/>
                    <a:pt x="120550" y="92204"/>
                  </a:cubicBezTo>
                  <a:cubicBezTo>
                    <a:pt x="121120" y="92235"/>
                    <a:pt x="121694" y="92251"/>
                    <a:pt x="122272" y="92251"/>
                  </a:cubicBezTo>
                  <a:cubicBezTo>
                    <a:pt x="130191" y="92251"/>
                    <a:pt x="137450" y="89435"/>
                    <a:pt x="143108" y="84754"/>
                  </a:cubicBezTo>
                  <a:cubicBezTo>
                    <a:pt x="148578" y="122767"/>
                    <a:pt x="182792" y="151494"/>
                    <a:pt x="223066" y="147970"/>
                  </a:cubicBezTo>
                  <a:cubicBezTo>
                    <a:pt x="257763" y="144935"/>
                    <a:pt x="286202" y="117244"/>
                    <a:pt x="290051" y="82628"/>
                  </a:cubicBezTo>
                  <a:cubicBezTo>
                    <a:pt x="295025" y="37882"/>
                    <a:pt x="260133" y="0"/>
                    <a:pt x="216393" y="0"/>
                  </a:cubicBezTo>
                  <a:cubicBezTo>
                    <a:pt x="187046" y="0"/>
                    <a:pt x="161758" y="17097"/>
                    <a:pt x="149745" y="41833"/>
                  </a:cubicBezTo>
                  <a:cubicBezTo>
                    <a:pt x="142973" y="31350"/>
                    <a:pt x="130397" y="24967"/>
                    <a:pt x="116541" y="27323"/>
                  </a:cubicBezTo>
                  <a:cubicBezTo>
                    <a:pt x="102562" y="29700"/>
                    <a:pt x="91518" y="41403"/>
                    <a:pt x="89811" y="55480"/>
                  </a:cubicBezTo>
                  <a:cubicBezTo>
                    <a:pt x="89033" y="61893"/>
                    <a:pt x="90127" y="67981"/>
                    <a:pt x="92608" y="73295"/>
                  </a:cubicBezTo>
                  <a:cubicBezTo>
                    <a:pt x="94065" y="76414"/>
                    <a:pt x="91749" y="79878"/>
                    <a:pt x="88310" y="79699"/>
                  </a:cubicBezTo>
                  <a:cubicBezTo>
                    <a:pt x="85065" y="79529"/>
                    <a:pt x="81687" y="79848"/>
                    <a:pt x="78229" y="80753"/>
                  </a:cubicBezTo>
                  <a:cubicBezTo>
                    <a:pt x="66228" y="83895"/>
                    <a:pt x="56800" y="93872"/>
                    <a:pt x="54520" y="106067"/>
                  </a:cubicBezTo>
                  <a:cubicBezTo>
                    <a:pt x="53125" y="113528"/>
                    <a:pt x="54274" y="120642"/>
                    <a:pt x="57241" y="126706"/>
                  </a:cubicBezTo>
                  <a:cubicBezTo>
                    <a:pt x="58118" y="128499"/>
                    <a:pt x="57020" y="130581"/>
                    <a:pt x="55043" y="130856"/>
                  </a:cubicBezTo>
                  <a:cubicBezTo>
                    <a:pt x="39135" y="133072"/>
                    <a:pt x="26888" y="146724"/>
                    <a:pt x="26888" y="163242"/>
                  </a:cubicBezTo>
                  <a:cubicBezTo>
                    <a:pt x="26888" y="170012"/>
                    <a:pt x="28946" y="176300"/>
                    <a:pt x="32468" y="181518"/>
                  </a:cubicBezTo>
                  <a:cubicBezTo>
                    <a:pt x="23031" y="183530"/>
                    <a:pt x="10617" y="189556"/>
                    <a:pt x="2128" y="206534"/>
                  </a:cubicBezTo>
                  <a:cubicBezTo>
                    <a:pt x="-2377" y="216321"/>
                    <a:pt x="1190" y="231007"/>
                    <a:pt x="4383" y="240398"/>
                  </a:cubicBezTo>
                  <a:cubicBezTo>
                    <a:pt x="6417" y="246382"/>
                    <a:pt x="5474" y="252959"/>
                    <a:pt x="1919" y="258184"/>
                  </a:cubicBezTo>
                  <a:cubicBezTo>
                    <a:pt x="94" y="260865"/>
                    <a:pt x="8" y="264526"/>
                    <a:pt x="1814" y="267220"/>
                  </a:cubicBezTo>
                  <a:cubicBezTo>
                    <a:pt x="4001" y="270484"/>
                    <a:pt x="8063" y="271696"/>
                    <a:pt x="11532" y="270304"/>
                  </a:cubicBezTo>
                  <a:cubicBezTo>
                    <a:pt x="25794" y="264579"/>
                    <a:pt x="67366" y="243648"/>
                    <a:pt x="63607" y="195680"/>
                  </a:cubicBezTo>
                  <a:close/>
                  <a:moveTo>
                    <a:pt x="216393" y="140026"/>
                  </a:moveTo>
                  <a:cubicBezTo>
                    <a:pt x="200870" y="140026"/>
                    <a:pt x="186609" y="134598"/>
                    <a:pt x="175335" y="125584"/>
                  </a:cubicBezTo>
                  <a:cubicBezTo>
                    <a:pt x="199975" y="110448"/>
                    <a:pt x="198366" y="85871"/>
                    <a:pt x="195217" y="72604"/>
                  </a:cubicBezTo>
                  <a:cubicBezTo>
                    <a:pt x="194139" y="68059"/>
                    <a:pt x="196767" y="63480"/>
                    <a:pt x="201264" y="62214"/>
                  </a:cubicBezTo>
                  <a:cubicBezTo>
                    <a:pt x="212419" y="59075"/>
                    <a:pt x="219250" y="50439"/>
                    <a:pt x="223042" y="43715"/>
                  </a:cubicBezTo>
                  <a:cubicBezTo>
                    <a:pt x="234280" y="54356"/>
                    <a:pt x="252338" y="63198"/>
                    <a:pt x="281333" y="63397"/>
                  </a:cubicBezTo>
                  <a:cubicBezTo>
                    <a:pt x="281911" y="66899"/>
                    <a:pt x="282287" y="70469"/>
                    <a:pt x="282287" y="74131"/>
                  </a:cubicBezTo>
                  <a:cubicBezTo>
                    <a:pt x="282287" y="110466"/>
                    <a:pt x="252727" y="140026"/>
                    <a:pt x="216393" y="140026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289;p7">
              <a:extLst>
                <a:ext uri="{FF2B5EF4-FFF2-40B4-BE49-F238E27FC236}">
                  <a16:creationId xmlns:a16="http://schemas.microsoft.com/office/drawing/2014/main" id="{4726F57F-E826-844A-BD89-B63E254F6CFC}"/>
                </a:ext>
              </a:extLst>
            </p:cNvPr>
            <p:cNvSpPr/>
            <p:nvPr/>
          </p:nvSpPr>
          <p:spPr>
            <a:xfrm>
              <a:off x="1738752" y="3541857"/>
              <a:ext cx="184093" cy="123552"/>
            </a:xfrm>
            <a:custGeom>
              <a:avLst/>
              <a:gdLst/>
              <a:ahLst/>
              <a:cxnLst/>
              <a:rect l="l" t="t" r="r" b="b"/>
              <a:pathLst>
                <a:path w="184093" h="123552" extrusionOk="0">
                  <a:moveTo>
                    <a:pt x="183900" y="6560"/>
                  </a:moveTo>
                  <a:cubicBezTo>
                    <a:pt x="183884" y="6485"/>
                    <a:pt x="183889" y="6404"/>
                    <a:pt x="183871" y="6329"/>
                  </a:cubicBezTo>
                  <a:cubicBezTo>
                    <a:pt x="183734" y="5753"/>
                    <a:pt x="183530" y="5199"/>
                    <a:pt x="183276" y="4672"/>
                  </a:cubicBezTo>
                  <a:cubicBezTo>
                    <a:pt x="183268" y="4658"/>
                    <a:pt x="183266" y="4641"/>
                    <a:pt x="183259" y="4626"/>
                  </a:cubicBezTo>
                  <a:cubicBezTo>
                    <a:pt x="181935" y="1923"/>
                    <a:pt x="179164" y="0"/>
                    <a:pt x="175856" y="0"/>
                  </a:cubicBezTo>
                  <a:lnTo>
                    <a:pt x="175854" y="0"/>
                  </a:lnTo>
                  <a:lnTo>
                    <a:pt x="126098" y="0"/>
                  </a:lnTo>
                  <a:lnTo>
                    <a:pt x="32902" y="0"/>
                  </a:lnTo>
                  <a:lnTo>
                    <a:pt x="32890" y="0"/>
                  </a:lnTo>
                  <a:cubicBezTo>
                    <a:pt x="29042" y="0"/>
                    <a:pt x="25707" y="2664"/>
                    <a:pt x="24857" y="6417"/>
                  </a:cubicBezTo>
                  <a:lnTo>
                    <a:pt x="24167" y="9463"/>
                  </a:lnTo>
                  <a:lnTo>
                    <a:pt x="214" y="113467"/>
                  </a:lnTo>
                  <a:cubicBezTo>
                    <a:pt x="-975" y="118627"/>
                    <a:pt x="2945" y="123552"/>
                    <a:pt x="8241" y="123552"/>
                  </a:cubicBezTo>
                  <a:lnTo>
                    <a:pt x="8633" y="123552"/>
                  </a:lnTo>
                  <a:lnTo>
                    <a:pt x="16553" y="123552"/>
                  </a:lnTo>
                  <a:lnTo>
                    <a:pt x="151192" y="123552"/>
                  </a:lnTo>
                  <a:lnTo>
                    <a:pt x="151599" y="123552"/>
                  </a:lnTo>
                  <a:cubicBezTo>
                    <a:pt x="155447" y="123552"/>
                    <a:pt x="158782" y="120888"/>
                    <a:pt x="159632" y="117136"/>
                  </a:cubicBezTo>
                  <a:lnTo>
                    <a:pt x="183889" y="10057"/>
                  </a:lnTo>
                  <a:cubicBezTo>
                    <a:pt x="184011" y="9520"/>
                    <a:pt x="184046" y="8990"/>
                    <a:pt x="184061" y="8464"/>
                  </a:cubicBezTo>
                  <a:cubicBezTo>
                    <a:pt x="184064" y="8365"/>
                    <a:pt x="184094" y="8264"/>
                    <a:pt x="184094" y="8166"/>
                  </a:cubicBezTo>
                  <a:cubicBezTo>
                    <a:pt x="184090" y="7617"/>
                    <a:pt x="184009" y="7083"/>
                    <a:pt x="183900" y="6560"/>
                  </a:cubicBezTo>
                  <a:close/>
                  <a:moveTo>
                    <a:pt x="16553" y="80357"/>
                  </a:moveTo>
                  <a:lnTo>
                    <a:pt x="23900" y="47923"/>
                  </a:lnTo>
                  <a:lnTo>
                    <a:pt x="32890" y="8237"/>
                  </a:lnTo>
                  <a:lnTo>
                    <a:pt x="135530" y="8237"/>
                  </a:lnTo>
                  <a:lnTo>
                    <a:pt x="175856" y="8237"/>
                  </a:lnTo>
                  <a:lnTo>
                    <a:pt x="151599" y="115316"/>
                  </a:lnTo>
                  <a:lnTo>
                    <a:pt x="16553" y="115316"/>
                  </a:lnTo>
                  <a:lnTo>
                    <a:pt x="8633" y="115316"/>
                  </a:lnTo>
                  <a:lnTo>
                    <a:pt x="16553" y="80357"/>
                  </a:ln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290;p7">
              <a:extLst>
                <a:ext uri="{FF2B5EF4-FFF2-40B4-BE49-F238E27FC236}">
                  <a16:creationId xmlns:a16="http://schemas.microsoft.com/office/drawing/2014/main" id="{E0F39E4C-F99B-2A49-817C-7EDB429E8AC5}"/>
                </a:ext>
              </a:extLst>
            </p:cNvPr>
            <p:cNvSpPr/>
            <p:nvPr/>
          </p:nvSpPr>
          <p:spPr>
            <a:xfrm>
              <a:off x="1810299" y="3578922"/>
              <a:ext cx="41184" cy="41184"/>
            </a:xfrm>
            <a:custGeom>
              <a:avLst/>
              <a:gdLst/>
              <a:ahLst/>
              <a:cxnLst/>
              <a:rect l="l" t="t" r="r" b="b"/>
              <a:pathLst>
                <a:path w="41184" h="41184" extrusionOk="0">
                  <a:moveTo>
                    <a:pt x="20592" y="41184"/>
                  </a:moveTo>
                  <a:cubicBezTo>
                    <a:pt x="31965" y="41184"/>
                    <a:pt x="41184" y="31965"/>
                    <a:pt x="41184" y="20592"/>
                  </a:cubicBezTo>
                  <a:cubicBezTo>
                    <a:pt x="41184" y="9219"/>
                    <a:pt x="31965" y="0"/>
                    <a:pt x="20592" y="0"/>
                  </a:cubicBezTo>
                  <a:cubicBezTo>
                    <a:pt x="9219" y="0"/>
                    <a:pt x="0" y="9219"/>
                    <a:pt x="0" y="20592"/>
                  </a:cubicBezTo>
                  <a:cubicBezTo>
                    <a:pt x="0" y="31965"/>
                    <a:pt x="9219" y="41184"/>
                    <a:pt x="20592" y="41184"/>
                  </a:cubicBezTo>
                  <a:close/>
                  <a:moveTo>
                    <a:pt x="20592" y="8237"/>
                  </a:moveTo>
                  <a:cubicBezTo>
                    <a:pt x="27405" y="8237"/>
                    <a:pt x="32947" y="13779"/>
                    <a:pt x="32947" y="20592"/>
                  </a:cubicBezTo>
                  <a:cubicBezTo>
                    <a:pt x="32947" y="27405"/>
                    <a:pt x="27405" y="32947"/>
                    <a:pt x="20592" y="32947"/>
                  </a:cubicBezTo>
                  <a:cubicBezTo>
                    <a:pt x="13779" y="32947"/>
                    <a:pt x="8237" y="27405"/>
                    <a:pt x="8237" y="20592"/>
                  </a:cubicBezTo>
                  <a:cubicBezTo>
                    <a:pt x="8237" y="13779"/>
                    <a:pt x="13779" y="8237"/>
                    <a:pt x="20592" y="8237"/>
                  </a:cubicBezTo>
                  <a:close/>
                </a:path>
              </a:pathLst>
            </a:custGeom>
            <a:grpFill/>
            <a:ln w="38100">
              <a:solidFill>
                <a:schemeClr val="bg2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" name="Freeform 32">
            <a:extLst>
              <a:ext uri="{FF2B5EF4-FFF2-40B4-BE49-F238E27FC236}">
                <a16:creationId xmlns:a16="http://schemas.microsoft.com/office/drawing/2014/main" id="{8D8C85CF-328F-DC4D-976C-DF4A340A5549}"/>
              </a:ext>
            </a:extLst>
          </p:cNvPr>
          <p:cNvSpPr/>
          <p:nvPr/>
        </p:nvSpPr>
        <p:spPr>
          <a:xfrm>
            <a:off x="3523149" y="3404056"/>
            <a:ext cx="1563984" cy="1049647"/>
          </a:xfrm>
          <a:custGeom>
            <a:avLst/>
            <a:gdLst>
              <a:gd name="connsiteX0" fmla="*/ 279419 w 1563984"/>
              <a:gd name="connsiteY0" fmla="*/ 69978 h 1049647"/>
              <a:gd name="connsiteX1" fmla="*/ 203043 w 1563984"/>
              <a:gd name="connsiteY1" fmla="*/ 407134 h 1049647"/>
              <a:gd name="connsiteX2" fmla="*/ 140626 w 1563984"/>
              <a:gd name="connsiteY2" fmla="*/ 682680 h 1049647"/>
              <a:gd name="connsiteX3" fmla="*/ 73341 w 1563984"/>
              <a:gd name="connsiteY3" fmla="*/ 979678 h 1049647"/>
              <a:gd name="connsiteX4" fmla="*/ 140626 w 1563984"/>
              <a:gd name="connsiteY4" fmla="*/ 979678 h 1049647"/>
              <a:gd name="connsiteX5" fmla="*/ 1287920 w 1563984"/>
              <a:gd name="connsiteY5" fmla="*/ 979678 h 1049647"/>
              <a:gd name="connsiteX6" fmla="*/ 1493997 w 1563984"/>
              <a:gd name="connsiteY6" fmla="*/ 69978 h 1049647"/>
              <a:gd name="connsiteX7" fmla="*/ 1151405 w 1563984"/>
              <a:gd name="connsiteY7" fmla="*/ 69978 h 1049647"/>
              <a:gd name="connsiteX8" fmla="*/ 279419 w 1563984"/>
              <a:gd name="connsiteY8" fmla="*/ 0 h 1049647"/>
              <a:gd name="connsiteX9" fmla="*/ 279521 w 1563984"/>
              <a:gd name="connsiteY9" fmla="*/ 0 h 1049647"/>
              <a:gd name="connsiteX10" fmla="*/ 1071274 w 1563984"/>
              <a:gd name="connsiteY10" fmla="*/ 0 h 1049647"/>
              <a:gd name="connsiteX11" fmla="*/ 1493980 w 1563984"/>
              <a:gd name="connsiteY11" fmla="*/ 0 h 1049647"/>
              <a:gd name="connsiteX12" fmla="*/ 1493997 w 1563984"/>
              <a:gd name="connsiteY12" fmla="*/ 0 h 1049647"/>
              <a:gd name="connsiteX13" fmla="*/ 1556890 w 1563984"/>
              <a:gd name="connsiteY13" fmla="*/ 39301 h 1049647"/>
              <a:gd name="connsiteX14" fmla="*/ 1557034 w 1563984"/>
              <a:gd name="connsiteY14" fmla="*/ 39692 h 1049647"/>
              <a:gd name="connsiteX15" fmla="*/ 1562089 w 1563984"/>
              <a:gd name="connsiteY15" fmla="*/ 53769 h 1049647"/>
              <a:gd name="connsiteX16" fmla="*/ 1562336 w 1563984"/>
              <a:gd name="connsiteY16" fmla="*/ 55731 h 1049647"/>
              <a:gd name="connsiteX17" fmla="*/ 1563984 w 1563984"/>
              <a:gd name="connsiteY17" fmla="*/ 69375 h 1049647"/>
              <a:gd name="connsiteX18" fmla="*/ 1563703 w 1563984"/>
              <a:gd name="connsiteY18" fmla="*/ 71907 h 1049647"/>
              <a:gd name="connsiteX19" fmla="*/ 1562242 w 1563984"/>
              <a:gd name="connsiteY19" fmla="*/ 85440 h 1049647"/>
              <a:gd name="connsiteX20" fmla="*/ 1356165 w 1563984"/>
              <a:gd name="connsiteY20" fmla="*/ 995140 h 1049647"/>
              <a:gd name="connsiteX21" fmla="*/ 1287920 w 1563984"/>
              <a:gd name="connsiteY21" fmla="*/ 1049647 h 1049647"/>
              <a:gd name="connsiteX22" fmla="*/ 1284462 w 1563984"/>
              <a:gd name="connsiteY22" fmla="*/ 1049647 h 1049647"/>
              <a:gd name="connsiteX23" fmla="*/ 140626 w 1563984"/>
              <a:gd name="connsiteY23" fmla="*/ 1049647 h 1049647"/>
              <a:gd name="connsiteX24" fmla="*/ 73341 w 1563984"/>
              <a:gd name="connsiteY24" fmla="*/ 1049647 h 1049647"/>
              <a:gd name="connsiteX25" fmla="*/ 70011 w 1563984"/>
              <a:gd name="connsiteY25" fmla="*/ 1049647 h 1049647"/>
              <a:gd name="connsiteX26" fmla="*/ 1817 w 1563984"/>
              <a:gd name="connsiteY26" fmla="*/ 963969 h 1049647"/>
              <a:gd name="connsiteX27" fmla="*/ 205312 w 1563984"/>
              <a:gd name="connsiteY27" fmla="*/ 80394 h 1049647"/>
              <a:gd name="connsiteX28" fmla="*/ 211174 w 1563984"/>
              <a:gd name="connsiteY28" fmla="*/ 54516 h 1049647"/>
              <a:gd name="connsiteX29" fmla="*/ 279419 w 1563984"/>
              <a:gd name="connsiteY29" fmla="*/ 0 h 1049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563984" h="1049647">
                <a:moveTo>
                  <a:pt x="279419" y="69978"/>
                </a:moveTo>
                <a:lnTo>
                  <a:pt x="203043" y="407134"/>
                </a:lnTo>
                <a:lnTo>
                  <a:pt x="140626" y="682680"/>
                </a:lnTo>
                <a:lnTo>
                  <a:pt x="73341" y="979678"/>
                </a:lnTo>
                <a:lnTo>
                  <a:pt x="140626" y="979678"/>
                </a:lnTo>
                <a:lnTo>
                  <a:pt x="1287920" y="979678"/>
                </a:lnTo>
                <a:lnTo>
                  <a:pt x="1493997" y="69978"/>
                </a:lnTo>
                <a:lnTo>
                  <a:pt x="1151405" y="69978"/>
                </a:lnTo>
                <a:close/>
                <a:moveTo>
                  <a:pt x="279419" y="0"/>
                </a:moveTo>
                <a:lnTo>
                  <a:pt x="279521" y="0"/>
                </a:lnTo>
                <a:lnTo>
                  <a:pt x="1071274" y="0"/>
                </a:lnTo>
                <a:lnTo>
                  <a:pt x="1493980" y="0"/>
                </a:lnTo>
                <a:lnTo>
                  <a:pt x="1493997" y="0"/>
                </a:lnTo>
                <a:cubicBezTo>
                  <a:pt x="1522100" y="0"/>
                  <a:pt x="1545642" y="16337"/>
                  <a:pt x="1556890" y="39301"/>
                </a:cubicBezTo>
                <a:cubicBezTo>
                  <a:pt x="1556949" y="39428"/>
                  <a:pt x="1556966" y="39573"/>
                  <a:pt x="1557034" y="39692"/>
                </a:cubicBezTo>
                <a:cubicBezTo>
                  <a:pt x="1559192" y="44169"/>
                  <a:pt x="1560925" y="48875"/>
                  <a:pt x="1562089" y="53769"/>
                </a:cubicBezTo>
                <a:cubicBezTo>
                  <a:pt x="1562242" y="54406"/>
                  <a:pt x="1562200" y="55094"/>
                  <a:pt x="1562336" y="55731"/>
                </a:cubicBezTo>
                <a:cubicBezTo>
                  <a:pt x="1563262" y="60174"/>
                  <a:pt x="1563950" y="64711"/>
                  <a:pt x="1563984" y="69375"/>
                </a:cubicBezTo>
                <a:cubicBezTo>
                  <a:pt x="1563984" y="70208"/>
                  <a:pt x="1563729" y="71066"/>
                  <a:pt x="1563703" y="71907"/>
                </a:cubicBezTo>
                <a:cubicBezTo>
                  <a:pt x="1563576" y="76375"/>
                  <a:pt x="1563279" y="80878"/>
                  <a:pt x="1562242" y="85440"/>
                </a:cubicBezTo>
                <a:lnTo>
                  <a:pt x="1356165" y="995140"/>
                </a:lnTo>
                <a:cubicBezTo>
                  <a:pt x="1348944" y="1027015"/>
                  <a:pt x="1320611" y="1049647"/>
                  <a:pt x="1287920" y="1049647"/>
                </a:cubicBezTo>
                <a:lnTo>
                  <a:pt x="1284462" y="1049647"/>
                </a:lnTo>
                <a:lnTo>
                  <a:pt x="140626" y="1049647"/>
                </a:lnTo>
                <a:lnTo>
                  <a:pt x="73341" y="1049647"/>
                </a:lnTo>
                <a:lnTo>
                  <a:pt x="70011" y="1049647"/>
                </a:lnTo>
                <a:cubicBezTo>
                  <a:pt x="25019" y="1049647"/>
                  <a:pt x="-8284" y="1007806"/>
                  <a:pt x="1817" y="963969"/>
                </a:cubicBezTo>
                <a:lnTo>
                  <a:pt x="205312" y="80394"/>
                </a:lnTo>
                <a:lnTo>
                  <a:pt x="211174" y="54516"/>
                </a:lnTo>
                <a:cubicBezTo>
                  <a:pt x="218395" y="22632"/>
                  <a:pt x="246728" y="0"/>
                  <a:pt x="279419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551F6D66-7C20-7A4F-972D-B43C3192D9CB}"/>
              </a:ext>
            </a:extLst>
          </p:cNvPr>
          <p:cNvSpPr/>
          <p:nvPr/>
        </p:nvSpPr>
        <p:spPr>
          <a:xfrm>
            <a:off x="4130981" y="3718944"/>
            <a:ext cx="349882" cy="349882"/>
          </a:xfrm>
          <a:custGeom>
            <a:avLst/>
            <a:gdLst>
              <a:gd name="connsiteX0" fmla="*/ 174941 w 349882"/>
              <a:gd name="connsiteY0" fmla="*/ 69978 h 349882"/>
              <a:gd name="connsiteX1" fmla="*/ 69978 w 349882"/>
              <a:gd name="connsiteY1" fmla="*/ 174941 h 349882"/>
              <a:gd name="connsiteX2" fmla="*/ 174941 w 349882"/>
              <a:gd name="connsiteY2" fmla="*/ 279904 h 349882"/>
              <a:gd name="connsiteX3" fmla="*/ 279904 w 349882"/>
              <a:gd name="connsiteY3" fmla="*/ 174941 h 349882"/>
              <a:gd name="connsiteX4" fmla="*/ 174941 w 349882"/>
              <a:gd name="connsiteY4" fmla="*/ 69978 h 349882"/>
              <a:gd name="connsiteX5" fmla="*/ 174941 w 349882"/>
              <a:gd name="connsiteY5" fmla="*/ 0 h 349882"/>
              <a:gd name="connsiteX6" fmla="*/ 349882 w 349882"/>
              <a:gd name="connsiteY6" fmla="*/ 174941 h 349882"/>
              <a:gd name="connsiteX7" fmla="*/ 174941 w 349882"/>
              <a:gd name="connsiteY7" fmla="*/ 349882 h 349882"/>
              <a:gd name="connsiteX8" fmla="*/ 0 w 349882"/>
              <a:gd name="connsiteY8" fmla="*/ 174941 h 349882"/>
              <a:gd name="connsiteX9" fmla="*/ 174941 w 349882"/>
              <a:gd name="connsiteY9" fmla="*/ 0 h 34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9882" h="349882">
                <a:moveTo>
                  <a:pt x="174941" y="69978"/>
                </a:moveTo>
                <a:cubicBezTo>
                  <a:pt x="117061" y="69978"/>
                  <a:pt x="69978" y="117061"/>
                  <a:pt x="69978" y="174941"/>
                </a:cubicBezTo>
                <a:cubicBezTo>
                  <a:pt x="69978" y="232822"/>
                  <a:pt x="117061" y="279904"/>
                  <a:pt x="174941" y="279904"/>
                </a:cubicBezTo>
                <a:cubicBezTo>
                  <a:pt x="232822" y="279904"/>
                  <a:pt x="279904" y="232822"/>
                  <a:pt x="279904" y="174941"/>
                </a:cubicBezTo>
                <a:cubicBezTo>
                  <a:pt x="279904" y="117061"/>
                  <a:pt x="232822" y="69978"/>
                  <a:pt x="174941" y="69978"/>
                </a:cubicBezTo>
                <a:close/>
                <a:moveTo>
                  <a:pt x="174941" y="0"/>
                </a:moveTo>
                <a:cubicBezTo>
                  <a:pt x="271561" y="0"/>
                  <a:pt x="349882" y="78321"/>
                  <a:pt x="349882" y="174941"/>
                </a:cubicBezTo>
                <a:cubicBezTo>
                  <a:pt x="349882" y="271561"/>
                  <a:pt x="271561" y="349882"/>
                  <a:pt x="174941" y="349882"/>
                </a:cubicBezTo>
                <a:cubicBezTo>
                  <a:pt x="78321" y="349882"/>
                  <a:pt x="0" y="271561"/>
                  <a:pt x="0" y="174941"/>
                </a:cubicBezTo>
                <a:cubicBezTo>
                  <a:pt x="0" y="78321"/>
                  <a:pt x="78321" y="0"/>
                  <a:pt x="17494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762935C5-0A9F-AC41-B40D-1D9DF035BF9A}"/>
              </a:ext>
            </a:extLst>
          </p:cNvPr>
          <p:cNvSpPr/>
          <p:nvPr/>
        </p:nvSpPr>
        <p:spPr>
          <a:xfrm>
            <a:off x="1548323" y="2605138"/>
            <a:ext cx="2965978" cy="1848564"/>
          </a:xfrm>
          <a:custGeom>
            <a:avLst/>
            <a:gdLst>
              <a:gd name="connsiteX0" fmla="*/ 1580605 w 2965978"/>
              <a:gd name="connsiteY0" fmla="*/ 777627 h 1848564"/>
              <a:gd name="connsiteX1" fmla="*/ 1459848 w 2965978"/>
              <a:gd name="connsiteY1" fmla="*/ 873661 h 1848564"/>
              <a:gd name="connsiteX2" fmla="*/ 1458234 w 2965978"/>
              <a:gd name="connsiteY2" fmla="*/ 880644 h 1848564"/>
              <a:gd name="connsiteX3" fmla="*/ 1389267 w 2965978"/>
              <a:gd name="connsiteY3" fmla="*/ 965260 h 1848564"/>
              <a:gd name="connsiteX4" fmla="*/ 1299656 w 2965978"/>
              <a:gd name="connsiteY4" fmla="*/ 1352200 h 1848564"/>
              <a:gd name="connsiteX5" fmla="*/ 1334539 w 2965978"/>
              <a:gd name="connsiteY5" fmla="*/ 1356559 h 1848564"/>
              <a:gd name="connsiteX6" fmla="*/ 1369464 w 2965978"/>
              <a:gd name="connsiteY6" fmla="*/ 1360925 h 1848564"/>
              <a:gd name="connsiteX7" fmla="*/ 1457436 w 2965978"/>
              <a:gd name="connsiteY7" fmla="*/ 981045 h 1848564"/>
              <a:gd name="connsiteX8" fmla="*/ 1509955 w 2965978"/>
              <a:gd name="connsiteY8" fmla="*/ 939468 h 1848564"/>
              <a:gd name="connsiteX9" fmla="*/ 1516353 w 2965978"/>
              <a:gd name="connsiteY9" fmla="*/ 939850 h 1848564"/>
              <a:gd name="connsiteX10" fmla="*/ 1528025 w 2965978"/>
              <a:gd name="connsiteY10" fmla="*/ 889446 h 1848564"/>
              <a:gd name="connsiteX11" fmla="*/ 1580605 w 2965978"/>
              <a:gd name="connsiteY11" fmla="*/ 847605 h 1848564"/>
              <a:gd name="connsiteX12" fmla="*/ 1592855 w 2965978"/>
              <a:gd name="connsiteY12" fmla="*/ 849007 h 1848564"/>
              <a:gd name="connsiteX13" fmla="*/ 1592966 w 2965978"/>
              <a:gd name="connsiteY13" fmla="*/ 849041 h 1848564"/>
              <a:gd name="connsiteX14" fmla="*/ 1633405 w 2965978"/>
              <a:gd name="connsiteY14" fmla="*/ 913879 h 1848564"/>
              <a:gd name="connsiteX15" fmla="*/ 1621749 w 2965978"/>
              <a:gd name="connsiteY15" fmla="*/ 964249 h 1848564"/>
              <a:gd name="connsiteX16" fmla="*/ 1656546 w 2965978"/>
              <a:gd name="connsiteY16" fmla="*/ 1027159 h 1848564"/>
              <a:gd name="connsiteX17" fmla="*/ 1563979 w 2965978"/>
              <a:gd name="connsiteY17" fmla="*/ 1426928 h 1848564"/>
              <a:gd name="connsiteX18" fmla="*/ 1594529 w 2965978"/>
              <a:gd name="connsiteY18" fmla="*/ 1450061 h 1848564"/>
              <a:gd name="connsiteX19" fmla="*/ 1624076 w 2965978"/>
              <a:gd name="connsiteY19" fmla="*/ 1477578 h 1848564"/>
              <a:gd name="connsiteX20" fmla="*/ 1724723 w 2965978"/>
              <a:gd name="connsiteY20" fmla="*/ 1042953 h 1848564"/>
              <a:gd name="connsiteX21" fmla="*/ 1699950 w 2965978"/>
              <a:gd name="connsiteY21" fmla="*/ 936724 h 1848564"/>
              <a:gd name="connsiteX22" fmla="*/ 1701582 w 2965978"/>
              <a:gd name="connsiteY22" fmla="*/ 929664 h 1848564"/>
              <a:gd name="connsiteX23" fmla="*/ 1608776 w 2965978"/>
              <a:gd name="connsiteY23" fmla="*/ 780872 h 1848564"/>
              <a:gd name="connsiteX24" fmla="*/ 1580605 w 2965978"/>
              <a:gd name="connsiteY24" fmla="*/ 777627 h 1848564"/>
              <a:gd name="connsiteX25" fmla="*/ 1019897 w 2965978"/>
              <a:gd name="connsiteY25" fmla="*/ 0 h 1848564"/>
              <a:gd name="connsiteX26" fmla="*/ 1188576 w 2965978"/>
              <a:gd name="connsiteY26" fmla="*/ 0 h 1848564"/>
              <a:gd name="connsiteX27" fmla="*/ 1449017 w 2965978"/>
              <a:gd name="connsiteY27" fmla="*/ 315135 h 1848564"/>
              <a:gd name="connsiteX28" fmla="*/ 1570155 w 2965978"/>
              <a:gd name="connsiteY28" fmla="*/ 303514 h 1848564"/>
              <a:gd name="connsiteX29" fmla="*/ 1735708 w 2965978"/>
              <a:gd name="connsiteY29" fmla="*/ 0 h 1848564"/>
              <a:gd name="connsiteX30" fmla="*/ 1921235 w 2965978"/>
              <a:gd name="connsiteY30" fmla="*/ 0 h 1848564"/>
              <a:gd name="connsiteX31" fmla="*/ 2289467 w 2965978"/>
              <a:gd name="connsiteY31" fmla="*/ 138155 h 1848564"/>
              <a:gd name="connsiteX32" fmla="*/ 2965978 w 2965978"/>
              <a:gd name="connsiteY32" fmla="*/ 728930 h 1848564"/>
              <a:gd name="connsiteX33" fmla="*/ 2254346 w 2965978"/>
              <a:gd name="connsiteY33" fmla="*/ 728930 h 1848564"/>
              <a:gd name="connsiteX34" fmla="*/ 2117958 w 2965978"/>
              <a:gd name="connsiteY34" fmla="*/ 837478 h 1848564"/>
              <a:gd name="connsiteX35" fmla="*/ 1908449 w 2965978"/>
              <a:gd name="connsiteY35" fmla="*/ 1747177 h 1848564"/>
              <a:gd name="connsiteX36" fmla="*/ 1924548 w 2965978"/>
              <a:gd name="connsiteY36" fmla="*/ 1848564 h 1848564"/>
              <a:gd name="connsiteX37" fmla="*/ 1148137 w 2965978"/>
              <a:gd name="connsiteY37" fmla="*/ 1848564 h 1848564"/>
              <a:gd name="connsiteX38" fmla="*/ 1148137 w 2965978"/>
              <a:gd name="connsiteY38" fmla="*/ 1847230 h 1848564"/>
              <a:gd name="connsiteX39" fmla="*/ 1148137 w 2965978"/>
              <a:gd name="connsiteY39" fmla="*/ 1812254 h 1848564"/>
              <a:gd name="connsiteX40" fmla="*/ 1148137 w 2965978"/>
              <a:gd name="connsiteY40" fmla="*/ 1777252 h 1848564"/>
              <a:gd name="connsiteX41" fmla="*/ 1627007 w 2965978"/>
              <a:gd name="connsiteY41" fmla="*/ 1777252 h 1848564"/>
              <a:gd name="connsiteX42" fmla="*/ 1661992 w 2965978"/>
              <a:gd name="connsiteY42" fmla="*/ 1742267 h 1848564"/>
              <a:gd name="connsiteX43" fmla="*/ 1593450 w 2965978"/>
              <a:gd name="connsiteY43" fmla="*/ 1548355 h 1848564"/>
              <a:gd name="connsiteX44" fmla="*/ 1569730 w 2965978"/>
              <a:gd name="connsiteY44" fmla="*/ 1521874 h 1848564"/>
              <a:gd name="connsiteX45" fmla="*/ 1543504 w 2965978"/>
              <a:gd name="connsiteY45" fmla="*/ 1498376 h 1848564"/>
              <a:gd name="connsiteX46" fmla="*/ 1389913 w 2965978"/>
              <a:gd name="connsiteY46" fmla="*/ 1433996 h 1848564"/>
              <a:gd name="connsiteX47" fmla="*/ 1368920 w 2965978"/>
              <a:gd name="connsiteY47" fmla="*/ 1431371 h 1848564"/>
              <a:gd name="connsiteX48" fmla="*/ 1331718 w 2965978"/>
              <a:gd name="connsiteY48" fmla="*/ 1426724 h 1848564"/>
              <a:gd name="connsiteX49" fmla="*/ 1295807 w 2965978"/>
              <a:gd name="connsiteY49" fmla="*/ 1422238 h 1848564"/>
              <a:gd name="connsiteX50" fmla="*/ 1148137 w 2965978"/>
              <a:gd name="connsiteY50" fmla="*/ 1403777 h 1848564"/>
              <a:gd name="connsiteX51" fmla="*/ 1148137 w 2965978"/>
              <a:gd name="connsiteY51" fmla="*/ 1368512 h 1848564"/>
              <a:gd name="connsiteX52" fmla="*/ 1148137 w 2965978"/>
              <a:gd name="connsiteY52" fmla="*/ 1365657 h 1848564"/>
              <a:gd name="connsiteX53" fmla="*/ 1120255 w 2965978"/>
              <a:gd name="connsiteY53" fmla="*/ 1331386 h 1848564"/>
              <a:gd name="connsiteX54" fmla="*/ 1100656 w 2965978"/>
              <a:gd name="connsiteY54" fmla="*/ 1327317 h 1848564"/>
              <a:gd name="connsiteX55" fmla="*/ 715127 w 2965978"/>
              <a:gd name="connsiteY55" fmla="*/ 1247305 h 1848564"/>
              <a:gd name="connsiteX56" fmla="*/ 690184 w 2965978"/>
              <a:gd name="connsiteY56" fmla="*/ 1227111 h 1848564"/>
              <a:gd name="connsiteX57" fmla="*/ 692231 w 2965978"/>
              <a:gd name="connsiteY57" fmla="*/ 1195092 h 1848564"/>
              <a:gd name="connsiteX58" fmla="*/ 857776 w 2965978"/>
              <a:gd name="connsiteY58" fmla="*/ 918637 h 1848564"/>
              <a:gd name="connsiteX59" fmla="*/ 845712 w 2965978"/>
              <a:gd name="connsiteY59" fmla="*/ 870628 h 1848564"/>
              <a:gd name="connsiteX60" fmla="*/ 797712 w 2965978"/>
              <a:gd name="connsiteY60" fmla="*/ 882692 h 1848564"/>
              <a:gd name="connsiteX61" fmla="*/ 632167 w 2965978"/>
              <a:gd name="connsiteY61" fmla="*/ 1159147 h 1848564"/>
              <a:gd name="connsiteX62" fmla="*/ 626118 w 2965978"/>
              <a:gd name="connsiteY62" fmla="*/ 1255232 h 1848564"/>
              <a:gd name="connsiteX63" fmla="*/ 700913 w 2965978"/>
              <a:gd name="connsiteY63" fmla="*/ 1315839 h 1848564"/>
              <a:gd name="connsiteX64" fmla="*/ 1056156 w 2965978"/>
              <a:gd name="connsiteY64" fmla="*/ 1389556 h 1848564"/>
              <a:gd name="connsiteX65" fmla="*/ 1078159 w 2965978"/>
              <a:gd name="connsiteY65" fmla="*/ 1394126 h 1848564"/>
              <a:gd name="connsiteX66" fmla="*/ 1078159 w 2965978"/>
              <a:gd name="connsiteY66" fmla="*/ 1844613 h 1848564"/>
              <a:gd name="connsiteX67" fmla="*/ 1078159 w 2965978"/>
              <a:gd name="connsiteY67" fmla="*/ 1848564 h 1848564"/>
              <a:gd name="connsiteX68" fmla="*/ 438137 w 2965978"/>
              <a:gd name="connsiteY68" fmla="*/ 1848564 h 1848564"/>
              <a:gd name="connsiteX69" fmla="*/ 71366 w 2965978"/>
              <a:gd name="connsiteY69" fmla="*/ 1634093 h 1848564"/>
              <a:gd name="connsiteX70" fmla="*/ 51316 w 2965978"/>
              <a:gd name="connsiteY70" fmla="*/ 1188669 h 1848564"/>
              <a:gd name="connsiteX71" fmla="*/ 525650 w 2965978"/>
              <a:gd name="connsiteY71" fmla="*/ 296921 h 1848564"/>
              <a:gd name="connsiteX72" fmla="*/ 1019897 w 2965978"/>
              <a:gd name="connsiteY72" fmla="*/ 0 h 1848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2965978" h="1848564">
                <a:moveTo>
                  <a:pt x="1580605" y="777627"/>
                </a:moveTo>
                <a:cubicBezTo>
                  <a:pt x="1522597" y="777618"/>
                  <a:pt x="1472949" y="817114"/>
                  <a:pt x="1459848" y="873661"/>
                </a:cubicBezTo>
                <a:lnTo>
                  <a:pt x="1458234" y="880644"/>
                </a:lnTo>
                <a:cubicBezTo>
                  <a:pt x="1424167" y="896166"/>
                  <a:pt x="1398188" y="926741"/>
                  <a:pt x="1389267" y="965260"/>
                </a:cubicBezTo>
                <a:lnTo>
                  <a:pt x="1299656" y="1352200"/>
                </a:lnTo>
                <a:lnTo>
                  <a:pt x="1334539" y="1356559"/>
                </a:lnTo>
                <a:lnTo>
                  <a:pt x="1369464" y="1360925"/>
                </a:lnTo>
                <a:lnTo>
                  <a:pt x="1457436" y="981045"/>
                </a:lnTo>
                <a:cubicBezTo>
                  <a:pt x="1463213" y="956102"/>
                  <a:pt x="1485412" y="939468"/>
                  <a:pt x="1509955" y="939468"/>
                </a:cubicBezTo>
                <a:cubicBezTo>
                  <a:pt x="1512079" y="939468"/>
                  <a:pt x="1514212" y="939595"/>
                  <a:pt x="1516353" y="939850"/>
                </a:cubicBezTo>
                <a:lnTo>
                  <a:pt x="1528025" y="889446"/>
                </a:lnTo>
                <a:cubicBezTo>
                  <a:pt x="1533811" y="864477"/>
                  <a:pt x="1556027" y="847596"/>
                  <a:pt x="1580605" y="847605"/>
                </a:cubicBezTo>
                <a:cubicBezTo>
                  <a:pt x="1584640" y="847605"/>
                  <a:pt x="1588743" y="848055"/>
                  <a:pt x="1592855" y="849007"/>
                </a:cubicBezTo>
                <a:lnTo>
                  <a:pt x="1592966" y="849041"/>
                </a:lnTo>
                <a:cubicBezTo>
                  <a:pt x="1622037" y="855778"/>
                  <a:pt x="1640142" y="884807"/>
                  <a:pt x="1633405" y="913879"/>
                </a:cubicBezTo>
                <a:lnTo>
                  <a:pt x="1621749" y="964249"/>
                </a:lnTo>
                <a:cubicBezTo>
                  <a:pt x="1647388" y="973263"/>
                  <a:pt x="1662825" y="1000067"/>
                  <a:pt x="1656546" y="1027159"/>
                </a:cubicBezTo>
                <a:lnTo>
                  <a:pt x="1563979" y="1426928"/>
                </a:lnTo>
                <a:cubicBezTo>
                  <a:pt x="1574590" y="1434106"/>
                  <a:pt x="1584725" y="1441880"/>
                  <a:pt x="1594529" y="1450061"/>
                </a:cubicBezTo>
                <a:cubicBezTo>
                  <a:pt x="1604885" y="1458701"/>
                  <a:pt x="1614697" y="1467910"/>
                  <a:pt x="1624076" y="1477578"/>
                </a:cubicBezTo>
                <a:lnTo>
                  <a:pt x="1724723" y="1042953"/>
                </a:lnTo>
                <a:cubicBezTo>
                  <a:pt x="1733661" y="1004366"/>
                  <a:pt x="1723509" y="965515"/>
                  <a:pt x="1699950" y="936724"/>
                </a:cubicBezTo>
                <a:lnTo>
                  <a:pt x="1701582" y="929664"/>
                </a:lnTo>
                <a:cubicBezTo>
                  <a:pt x="1717001" y="863058"/>
                  <a:pt x="1675364" y="796309"/>
                  <a:pt x="1608776" y="780872"/>
                </a:cubicBezTo>
                <a:cubicBezTo>
                  <a:pt x="1599448" y="778706"/>
                  <a:pt x="1590018" y="777627"/>
                  <a:pt x="1580605" y="777627"/>
                </a:cubicBezTo>
                <a:close/>
                <a:moveTo>
                  <a:pt x="1019897" y="0"/>
                </a:moveTo>
                <a:lnTo>
                  <a:pt x="1188576" y="0"/>
                </a:lnTo>
                <a:lnTo>
                  <a:pt x="1449017" y="315135"/>
                </a:lnTo>
                <a:cubicBezTo>
                  <a:pt x="1482132" y="355209"/>
                  <a:pt x="1545263" y="349152"/>
                  <a:pt x="1570155" y="303514"/>
                </a:cubicBezTo>
                <a:lnTo>
                  <a:pt x="1735708" y="0"/>
                </a:lnTo>
                <a:lnTo>
                  <a:pt x="1921235" y="0"/>
                </a:lnTo>
                <a:cubicBezTo>
                  <a:pt x="2056654" y="0"/>
                  <a:pt x="2187477" y="49079"/>
                  <a:pt x="2289467" y="138155"/>
                </a:cubicBezTo>
                <a:lnTo>
                  <a:pt x="2965978" y="728930"/>
                </a:lnTo>
                <a:lnTo>
                  <a:pt x="2254346" y="728930"/>
                </a:lnTo>
                <a:cubicBezTo>
                  <a:pt x="2188760" y="728930"/>
                  <a:pt x="2132681" y="773566"/>
                  <a:pt x="2117958" y="837478"/>
                </a:cubicBezTo>
                <a:lnTo>
                  <a:pt x="1908449" y="1747177"/>
                </a:lnTo>
                <a:cubicBezTo>
                  <a:pt x="1900361" y="1782273"/>
                  <a:pt x="1906724" y="1818022"/>
                  <a:pt x="1924548" y="1848564"/>
                </a:cubicBezTo>
                <a:lnTo>
                  <a:pt x="1148137" y="1848564"/>
                </a:lnTo>
                <a:lnTo>
                  <a:pt x="1148137" y="1847230"/>
                </a:lnTo>
                <a:lnTo>
                  <a:pt x="1148137" y="1812254"/>
                </a:lnTo>
                <a:lnTo>
                  <a:pt x="1148137" y="1777252"/>
                </a:lnTo>
                <a:lnTo>
                  <a:pt x="1627007" y="1777252"/>
                </a:lnTo>
                <a:cubicBezTo>
                  <a:pt x="1646309" y="1777252"/>
                  <a:pt x="1661992" y="1761569"/>
                  <a:pt x="1661992" y="1742267"/>
                </a:cubicBezTo>
                <a:cubicBezTo>
                  <a:pt x="1661992" y="1669366"/>
                  <a:pt x="1636327" y="1601843"/>
                  <a:pt x="1593450" y="1548355"/>
                </a:cubicBezTo>
                <a:cubicBezTo>
                  <a:pt x="1586033" y="1539095"/>
                  <a:pt x="1578158" y="1530234"/>
                  <a:pt x="1569730" y="1521874"/>
                </a:cubicBezTo>
                <a:cubicBezTo>
                  <a:pt x="1561396" y="1513608"/>
                  <a:pt x="1552739" y="1505673"/>
                  <a:pt x="1543504" y="1498376"/>
                </a:cubicBezTo>
                <a:cubicBezTo>
                  <a:pt x="1500347" y="1464274"/>
                  <a:pt x="1447793" y="1441251"/>
                  <a:pt x="1389913" y="1433996"/>
                </a:cubicBezTo>
                <a:lnTo>
                  <a:pt x="1368920" y="1431371"/>
                </a:lnTo>
                <a:lnTo>
                  <a:pt x="1331718" y="1426724"/>
                </a:lnTo>
                <a:lnTo>
                  <a:pt x="1295807" y="1422238"/>
                </a:lnTo>
                <a:lnTo>
                  <a:pt x="1148137" y="1403777"/>
                </a:lnTo>
                <a:lnTo>
                  <a:pt x="1148137" y="1368512"/>
                </a:lnTo>
                <a:lnTo>
                  <a:pt x="1148137" y="1365657"/>
                </a:lnTo>
                <a:cubicBezTo>
                  <a:pt x="1148137" y="1349091"/>
                  <a:pt x="1136490" y="1334776"/>
                  <a:pt x="1120255" y="1331386"/>
                </a:cubicBezTo>
                <a:lnTo>
                  <a:pt x="1100656" y="1327317"/>
                </a:lnTo>
                <a:lnTo>
                  <a:pt x="715127" y="1247305"/>
                </a:lnTo>
                <a:cubicBezTo>
                  <a:pt x="703887" y="1244978"/>
                  <a:pt x="694797" y="1237629"/>
                  <a:pt x="690184" y="1227111"/>
                </a:cubicBezTo>
                <a:cubicBezTo>
                  <a:pt x="685570" y="1216619"/>
                  <a:pt x="686318" y="1204929"/>
                  <a:pt x="692231" y="1195092"/>
                </a:cubicBezTo>
                <a:lnTo>
                  <a:pt x="857776" y="918637"/>
                </a:lnTo>
                <a:cubicBezTo>
                  <a:pt x="867682" y="902062"/>
                  <a:pt x="862287" y="880576"/>
                  <a:pt x="845712" y="870628"/>
                </a:cubicBezTo>
                <a:cubicBezTo>
                  <a:pt x="829146" y="860756"/>
                  <a:pt x="807618" y="866083"/>
                  <a:pt x="797712" y="882692"/>
                </a:cubicBezTo>
                <a:lnTo>
                  <a:pt x="632167" y="1159147"/>
                </a:lnTo>
                <a:cubicBezTo>
                  <a:pt x="614734" y="1188261"/>
                  <a:pt x="612483" y="1224172"/>
                  <a:pt x="626118" y="1255232"/>
                </a:cubicBezTo>
                <a:cubicBezTo>
                  <a:pt x="639745" y="1286292"/>
                  <a:pt x="667696" y="1308941"/>
                  <a:pt x="700913" y="1315839"/>
                </a:cubicBezTo>
                <a:lnTo>
                  <a:pt x="1056156" y="1389556"/>
                </a:lnTo>
                <a:lnTo>
                  <a:pt x="1078159" y="1394126"/>
                </a:lnTo>
                <a:lnTo>
                  <a:pt x="1078159" y="1844613"/>
                </a:lnTo>
                <a:lnTo>
                  <a:pt x="1078159" y="1848564"/>
                </a:lnTo>
                <a:lnTo>
                  <a:pt x="438137" y="1848564"/>
                </a:lnTo>
                <a:cubicBezTo>
                  <a:pt x="299566" y="1848564"/>
                  <a:pt x="152286" y="1757924"/>
                  <a:pt x="71366" y="1634093"/>
                </a:cubicBezTo>
                <a:cubicBezTo>
                  <a:pt x="-16011" y="1500372"/>
                  <a:pt x="-23699" y="1329696"/>
                  <a:pt x="51316" y="1188669"/>
                </a:cubicBezTo>
                <a:lnTo>
                  <a:pt x="525650" y="296921"/>
                </a:lnTo>
                <a:cubicBezTo>
                  <a:pt x="622848" y="114189"/>
                  <a:pt x="812928" y="0"/>
                  <a:pt x="1019897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3" name="Google Shape;453;p44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2" name="Google Shape;452;p44">
            <a:extLst>
              <a:ext uri="{FF2B5EF4-FFF2-40B4-BE49-F238E27FC236}">
                <a16:creationId xmlns:a16="http://schemas.microsoft.com/office/drawing/2014/main" id="{CE2E069E-133F-E04D-8FD8-F3860EF9DEF1}"/>
              </a:ext>
            </a:extLst>
          </p:cNvPr>
          <p:cNvSpPr txBox="1">
            <a:spLocks/>
          </p:cNvSpPr>
          <p:nvPr/>
        </p:nvSpPr>
        <p:spPr>
          <a:xfrm>
            <a:off x="361390" y="387051"/>
            <a:ext cx="5098311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r>
              <a:rPr lang="en-US" dirty="0"/>
              <a:t>Potential:</a:t>
            </a:r>
            <a:br>
              <a:rPr lang="en-US" dirty="0"/>
            </a:br>
            <a:r>
              <a:rPr lang="en-US" dirty="0"/>
              <a:t>Kate + 1 Hour of Llewellyn</a:t>
            </a: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BC1A016D-4127-2A40-A18C-629592C19AC9}"/>
              </a:ext>
            </a:extLst>
          </p:cNvPr>
          <p:cNvSpPr/>
          <p:nvPr/>
        </p:nvSpPr>
        <p:spPr>
          <a:xfrm>
            <a:off x="1172977" y="2022359"/>
            <a:ext cx="2453879" cy="1548626"/>
          </a:xfrm>
          <a:custGeom>
            <a:avLst/>
            <a:gdLst>
              <a:gd name="connsiteX0" fmla="*/ 1223713 w 2453879"/>
              <a:gd name="connsiteY0" fmla="*/ 0 h 1548626"/>
              <a:gd name="connsiteX1" fmla="*/ 1669716 w 2453879"/>
              <a:gd name="connsiteY1" fmla="*/ 0 h 1548626"/>
              <a:gd name="connsiteX2" fmla="*/ 1662556 w 2453879"/>
              <a:gd name="connsiteY2" fmla="*/ 83308 h 1548626"/>
              <a:gd name="connsiteX3" fmla="*/ 1489570 w 2453879"/>
              <a:gd name="connsiteY3" fmla="*/ 314310 h 1548626"/>
              <a:gd name="connsiteX4" fmla="*/ 1838381 w 2453879"/>
              <a:gd name="connsiteY4" fmla="*/ 437004 h 1548626"/>
              <a:gd name="connsiteX5" fmla="*/ 2354126 w 2453879"/>
              <a:gd name="connsiteY5" fmla="*/ 94886 h 1548626"/>
              <a:gd name="connsiteX6" fmla="*/ 2383643 w 2453879"/>
              <a:gd name="connsiteY6" fmla="*/ 0 h 1548626"/>
              <a:gd name="connsiteX7" fmla="*/ 2453879 w 2453879"/>
              <a:gd name="connsiteY7" fmla="*/ 0 h 1548626"/>
              <a:gd name="connsiteX8" fmla="*/ 2442397 w 2453879"/>
              <a:gd name="connsiteY8" fmla="*/ 56603 h 1548626"/>
              <a:gd name="connsiteX9" fmla="*/ 1895072 w 2453879"/>
              <a:gd name="connsiteY9" fmla="*/ 504493 h 1548626"/>
              <a:gd name="connsiteX10" fmla="*/ 1244280 w 2453879"/>
              <a:gd name="connsiteY10" fmla="*/ 84460 h 1548626"/>
              <a:gd name="connsiteX11" fmla="*/ 547939 w 2453879"/>
              <a:gd name="connsiteY11" fmla="*/ 0 h 1548626"/>
              <a:gd name="connsiteX12" fmla="*/ 1159159 w 2453879"/>
              <a:gd name="connsiteY12" fmla="*/ 0 h 1548626"/>
              <a:gd name="connsiteX13" fmla="*/ 1134479 w 2453879"/>
              <a:gd name="connsiteY13" fmla="*/ 14194 h 1548626"/>
              <a:gd name="connsiteX14" fmla="*/ 1038769 w 2453879"/>
              <a:gd name="connsiteY14" fmla="*/ 31127 h 1548626"/>
              <a:gd name="connsiteX15" fmla="*/ 1024140 w 2453879"/>
              <a:gd name="connsiteY15" fmla="*/ 30727 h 1548626"/>
              <a:gd name="connsiteX16" fmla="*/ 988356 w 2453879"/>
              <a:gd name="connsiteY16" fmla="*/ 85804 h 1548626"/>
              <a:gd name="connsiteX17" fmla="*/ 1013919 w 2453879"/>
              <a:gd name="connsiteY17" fmla="*/ 201990 h 1548626"/>
              <a:gd name="connsiteX18" fmla="*/ 774777 w 2453879"/>
              <a:gd name="connsiteY18" fmla="*/ 477128 h 1548626"/>
              <a:gd name="connsiteX19" fmla="*/ 756130 w 2453879"/>
              <a:gd name="connsiteY19" fmla="*/ 512538 h 1548626"/>
              <a:gd name="connsiteX20" fmla="*/ 784182 w 2453879"/>
              <a:gd name="connsiteY20" fmla="*/ 634237 h 1548626"/>
              <a:gd name="connsiteX21" fmla="*/ 540376 w 2453879"/>
              <a:gd name="connsiteY21" fmla="*/ 909817 h 1548626"/>
              <a:gd name="connsiteX22" fmla="*/ 97969 w 2453879"/>
              <a:gd name="connsiteY22" fmla="*/ 1543792 h 1548626"/>
              <a:gd name="connsiteX23" fmla="*/ 15409 w 2453879"/>
              <a:gd name="connsiteY23" fmla="*/ 1517592 h 1548626"/>
              <a:gd name="connsiteX24" fmla="*/ 16301 w 2453879"/>
              <a:gd name="connsiteY24" fmla="*/ 1440826 h 1548626"/>
              <a:gd name="connsiteX25" fmla="*/ 37234 w 2453879"/>
              <a:gd name="connsiteY25" fmla="*/ 1289723 h 1548626"/>
              <a:gd name="connsiteX26" fmla="*/ 18077 w 2453879"/>
              <a:gd name="connsiteY26" fmla="*/ 1002028 h 1548626"/>
              <a:gd name="connsiteX27" fmla="*/ 275832 w 2453879"/>
              <a:gd name="connsiteY27" fmla="*/ 789503 h 1548626"/>
              <a:gd name="connsiteX28" fmla="*/ 228427 w 2453879"/>
              <a:gd name="connsiteY28" fmla="*/ 634237 h 1548626"/>
              <a:gd name="connsiteX29" fmla="*/ 467620 w 2453879"/>
              <a:gd name="connsiteY29" fmla="*/ 359099 h 1548626"/>
              <a:gd name="connsiteX30" fmla="*/ 486293 w 2453879"/>
              <a:gd name="connsiteY30" fmla="*/ 323842 h 1548626"/>
              <a:gd name="connsiteX31" fmla="*/ 463177 w 2453879"/>
              <a:gd name="connsiteY31" fmla="*/ 148502 h 1548626"/>
              <a:gd name="connsiteX32" fmla="*/ 532918 w 2453879"/>
              <a:gd name="connsiteY32" fmla="*/ 12132 h 154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453879" h="1548626">
                <a:moveTo>
                  <a:pt x="1223713" y="0"/>
                </a:moveTo>
                <a:lnTo>
                  <a:pt x="1669716" y="0"/>
                </a:lnTo>
                <a:lnTo>
                  <a:pt x="1662556" y="83308"/>
                </a:lnTo>
                <a:cubicBezTo>
                  <a:pt x="1643151" y="165669"/>
                  <a:pt x="1594235" y="250016"/>
                  <a:pt x="1489570" y="314310"/>
                </a:cubicBezTo>
                <a:cubicBezTo>
                  <a:pt x="1585349" y="390890"/>
                  <a:pt x="1706504" y="437004"/>
                  <a:pt x="1838381" y="437004"/>
                </a:cubicBezTo>
                <a:cubicBezTo>
                  <a:pt x="2069889" y="437004"/>
                  <a:pt x="2269027" y="295743"/>
                  <a:pt x="2354126" y="94886"/>
                </a:cubicBezTo>
                <a:lnTo>
                  <a:pt x="2383643" y="0"/>
                </a:lnTo>
                <a:lnTo>
                  <a:pt x="2453879" y="0"/>
                </a:lnTo>
                <a:lnTo>
                  <a:pt x="2442397" y="56603"/>
                </a:lnTo>
                <a:cubicBezTo>
                  <a:pt x="2370216" y="298997"/>
                  <a:pt x="2152996" y="481932"/>
                  <a:pt x="1895072" y="504493"/>
                </a:cubicBezTo>
                <a:cubicBezTo>
                  <a:pt x="1595690" y="530689"/>
                  <a:pt x="1335725" y="347110"/>
                  <a:pt x="1244280" y="84460"/>
                </a:cubicBezTo>
                <a:close/>
                <a:moveTo>
                  <a:pt x="547939" y="0"/>
                </a:moveTo>
                <a:lnTo>
                  <a:pt x="1159159" y="0"/>
                </a:lnTo>
                <a:lnTo>
                  <a:pt x="1134479" y="14194"/>
                </a:lnTo>
                <a:cubicBezTo>
                  <a:pt x="1104644" y="25146"/>
                  <a:pt x="1072407" y="31127"/>
                  <a:pt x="1038769" y="31127"/>
                </a:cubicBezTo>
                <a:cubicBezTo>
                  <a:pt x="1033858" y="31127"/>
                  <a:pt x="1028982" y="30991"/>
                  <a:pt x="1024140" y="30727"/>
                </a:cubicBezTo>
                <a:cubicBezTo>
                  <a:pt x="994889" y="29156"/>
                  <a:pt x="976029" y="59230"/>
                  <a:pt x="988356" y="85804"/>
                </a:cubicBezTo>
                <a:cubicBezTo>
                  <a:pt x="1004744" y="121129"/>
                  <a:pt x="1013919" y="160464"/>
                  <a:pt x="1013919" y="201990"/>
                </a:cubicBezTo>
                <a:cubicBezTo>
                  <a:pt x="1013919" y="342312"/>
                  <a:pt x="909900" y="458285"/>
                  <a:pt x="774777" y="477128"/>
                </a:cubicBezTo>
                <a:cubicBezTo>
                  <a:pt x="757914" y="479482"/>
                  <a:pt x="748662" y="497237"/>
                  <a:pt x="756130" y="512538"/>
                </a:cubicBezTo>
                <a:cubicBezTo>
                  <a:pt x="774089" y="549290"/>
                  <a:pt x="784182" y="590578"/>
                  <a:pt x="784182" y="634237"/>
                </a:cubicBezTo>
                <a:cubicBezTo>
                  <a:pt x="784182" y="776148"/>
                  <a:pt x="677733" y="892988"/>
                  <a:pt x="540376" y="909817"/>
                </a:cubicBezTo>
                <a:cubicBezTo>
                  <a:pt x="572311" y="1317334"/>
                  <a:pt x="219133" y="1495155"/>
                  <a:pt x="97969" y="1543792"/>
                </a:cubicBezTo>
                <a:cubicBezTo>
                  <a:pt x="68498" y="1555618"/>
                  <a:pt x="33989" y="1545321"/>
                  <a:pt x="15409" y="1517592"/>
                </a:cubicBezTo>
                <a:cubicBezTo>
                  <a:pt x="66" y="1494705"/>
                  <a:pt x="797" y="1463602"/>
                  <a:pt x="16301" y="1440826"/>
                </a:cubicBezTo>
                <a:cubicBezTo>
                  <a:pt x="46503" y="1396436"/>
                  <a:pt x="54514" y="1340561"/>
                  <a:pt x="37234" y="1289723"/>
                </a:cubicBezTo>
                <a:cubicBezTo>
                  <a:pt x="10108" y="1209941"/>
                  <a:pt x="-20196" y="1085175"/>
                  <a:pt x="18077" y="1002028"/>
                </a:cubicBezTo>
                <a:cubicBezTo>
                  <a:pt x="90196" y="857790"/>
                  <a:pt x="195660" y="806596"/>
                  <a:pt x="275832" y="789503"/>
                </a:cubicBezTo>
                <a:cubicBezTo>
                  <a:pt x="245911" y="745173"/>
                  <a:pt x="228427" y="691752"/>
                  <a:pt x="228427" y="634237"/>
                </a:cubicBezTo>
                <a:cubicBezTo>
                  <a:pt x="228427" y="493907"/>
                  <a:pt x="332472" y="377925"/>
                  <a:pt x="467620" y="359099"/>
                </a:cubicBezTo>
                <a:cubicBezTo>
                  <a:pt x="484416" y="356763"/>
                  <a:pt x="493744" y="339075"/>
                  <a:pt x="486293" y="323842"/>
                </a:cubicBezTo>
                <a:cubicBezTo>
                  <a:pt x="461087" y="272325"/>
                  <a:pt x="451326" y="211888"/>
                  <a:pt x="463177" y="148502"/>
                </a:cubicBezTo>
                <a:cubicBezTo>
                  <a:pt x="472862" y="96700"/>
                  <a:pt x="497728" y="49609"/>
                  <a:pt x="532918" y="12132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310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Leveling up</a:t>
            </a:r>
            <a:endParaRPr dirty="0"/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New Practices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New Language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New Package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New Tooling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2"/>
          </p:nvPr>
        </p:nvSpPr>
        <p:spPr>
          <a:xfrm>
            <a:off x="2811939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New Behavior </a:t>
            </a:r>
            <a:endParaRPr b="1" dirty="0"/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TDD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CI / CD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Definition of Done</a:t>
            </a:r>
          </a:p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Refactoring</a:t>
            </a:r>
          </a:p>
        </p:txBody>
      </p:sp>
      <p:sp>
        <p:nvSpPr>
          <p:cNvPr id="145" name="Google Shape;145;p23"/>
          <p:cNvSpPr txBox="1">
            <a:spLocks noGrp="1"/>
          </p:cNvSpPr>
          <p:nvPr>
            <p:ph type="body" idx="3"/>
          </p:nvPr>
        </p:nvSpPr>
        <p:spPr>
          <a:xfrm>
            <a:off x="4768578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Full Quality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Documentation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Code Reviews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UX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Testing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8" name="Google Shape;144;p23">
            <a:extLst>
              <a:ext uri="{FF2B5EF4-FFF2-40B4-BE49-F238E27FC236}">
                <a16:creationId xmlns:a16="http://schemas.microsoft.com/office/drawing/2014/main" id="{05C35209-E056-9E4F-9A33-3AD428454C32}"/>
              </a:ext>
            </a:extLst>
          </p:cNvPr>
          <p:cNvSpPr txBox="1">
            <a:spLocks/>
          </p:cNvSpPr>
          <p:nvPr/>
        </p:nvSpPr>
        <p:spPr>
          <a:xfrm>
            <a:off x="948320" y="3635051"/>
            <a:ext cx="1770600" cy="14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✓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b="1" dirty="0"/>
              <a:t>Procrastination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459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>
            <a:spLocks noGrp="1"/>
          </p:cNvSpPr>
          <p:nvPr>
            <p:ph type="ctrTitle" idx="4294967295"/>
          </p:nvPr>
        </p:nvSpPr>
        <p:spPr>
          <a:xfrm>
            <a:off x="685800" y="2038647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4"/>
                </a:solidFill>
              </a:rPr>
              <a:t>A Better You…</a:t>
            </a:r>
            <a:endParaRPr sz="4800" dirty="0">
              <a:solidFill>
                <a:schemeClr val="accent4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4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chemeClr val="accent3"/>
                </a:solidFill>
              </a:rPr>
              <a:t>W</a:t>
            </a:r>
            <a:r>
              <a:rPr lang="en" sz="2400" dirty="0">
                <a:solidFill>
                  <a:schemeClr val="accent3"/>
                </a:solidFill>
              </a:rPr>
              <a:t>hat have you been wanting to improve?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58E5B-FF3B-9441-A609-40F82E4145CD}"/>
              </a:ext>
            </a:extLst>
          </p:cNvPr>
          <p:cNvSpPr txBox="1"/>
          <p:nvPr/>
        </p:nvSpPr>
        <p:spPr>
          <a:xfrm>
            <a:off x="3976007" y="538843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Mentimeter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907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ctrTitle" idx="4294967295"/>
          </p:nvPr>
        </p:nvSpPr>
        <p:spPr>
          <a:xfrm>
            <a:off x="685800" y="925588"/>
            <a:ext cx="4017000" cy="204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Learning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4294967295"/>
          </p:nvPr>
        </p:nvSpPr>
        <p:spPr>
          <a:xfrm>
            <a:off x="685800" y="3033812"/>
            <a:ext cx="4017000" cy="118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</a:rPr>
              <a:t>Bring the attention of your audience over a key concept using icons or illustrations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3;p7">
            <a:extLst>
              <a:ext uri="{FF2B5EF4-FFF2-40B4-BE49-F238E27FC236}">
                <a16:creationId xmlns:a16="http://schemas.microsoft.com/office/drawing/2014/main" id="{F1148A84-E741-0A41-ACBF-31767AB63667}"/>
              </a:ext>
            </a:extLst>
          </p:cNvPr>
          <p:cNvSpPr/>
          <p:nvPr/>
        </p:nvSpPr>
        <p:spPr>
          <a:xfrm>
            <a:off x="6125623" y="1997171"/>
            <a:ext cx="1179932" cy="890856"/>
          </a:xfrm>
          <a:custGeom>
            <a:avLst/>
            <a:gdLst/>
            <a:ahLst/>
            <a:cxnLst/>
            <a:rect l="l" t="t" r="r" b="b"/>
            <a:pathLst>
              <a:path w="9437" h="7125" extrusionOk="0">
                <a:moveTo>
                  <a:pt x="7489" y="2717"/>
                </a:moveTo>
                <a:lnTo>
                  <a:pt x="7489" y="2717"/>
                </a:lnTo>
                <a:lnTo>
                  <a:pt x="7511" y="2610"/>
                </a:lnTo>
                <a:lnTo>
                  <a:pt x="7554" y="2461"/>
                </a:lnTo>
                <a:lnTo>
                  <a:pt x="7682" y="2182"/>
                </a:lnTo>
                <a:lnTo>
                  <a:pt x="7703" y="2033"/>
                </a:lnTo>
                <a:lnTo>
                  <a:pt x="7703" y="1904"/>
                </a:lnTo>
                <a:lnTo>
                  <a:pt x="7682" y="1840"/>
                </a:lnTo>
                <a:lnTo>
                  <a:pt x="7661" y="1776"/>
                </a:lnTo>
                <a:lnTo>
                  <a:pt x="7618" y="1733"/>
                </a:lnTo>
                <a:lnTo>
                  <a:pt x="7554" y="1690"/>
                </a:lnTo>
                <a:lnTo>
                  <a:pt x="7554" y="1690"/>
                </a:lnTo>
                <a:lnTo>
                  <a:pt x="7468" y="1669"/>
                </a:lnTo>
                <a:lnTo>
                  <a:pt x="7404" y="1669"/>
                </a:lnTo>
                <a:lnTo>
                  <a:pt x="7340" y="1669"/>
                </a:lnTo>
                <a:lnTo>
                  <a:pt x="7297" y="1690"/>
                </a:lnTo>
                <a:lnTo>
                  <a:pt x="7211" y="1755"/>
                </a:lnTo>
                <a:lnTo>
                  <a:pt x="7147" y="1861"/>
                </a:lnTo>
                <a:lnTo>
                  <a:pt x="7083" y="1990"/>
                </a:lnTo>
                <a:lnTo>
                  <a:pt x="7040" y="2118"/>
                </a:lnTo>
                <a:lnTo>
                  <a:pt x="6976" y="2354"/>
                </a:lnTo>
                <a:lnTo>
                  <a:pt x="6976" y="2354"/>
                </a:lnTo>
                <a:lnTo>
                  <a:pt x="6912" y="2482"/>
                </a:lnTo>
                <a:lnTo>
                  <a:pt x="6826" y="2610"/>
                </a:lnTo>
                <a:lnTo>
                  <a:pt x="6676" y="2867"/>
                </a:lnTo>
                <a:lnTo>
                  <a:pt x="6676" y="2867"/>
                </a:lnTo>
                <a:lnTo>
                  <a:pt x="6591" y="3124"/>
                </a:lnTo>
                <a:lnTo>
                  <a:pt x="6527" y="3252"/>
                </a:lnTo>
                <a:lnTo>
                  <a:pt x="6462" y="3338"/>
                </a:lnTo>
                <a:lnTo>
                  <a:pt x="6462" y="3338"/>
                </a:lnTo>
                <a:lnTo>
                  <a:pt x="6398" y="3381"/>
                </a:lnTo>
                <a:lnTo>
                  <a:pt x="6356" y="3381"/>
                </a:lnTo>
                <a:lnTo>
                  <a:pt x="6334" y="3381"/>
                </a:lnTo>
                <a:lnTo>
                  <a:pt x="6291" y="3359"/>
                </a:lnTo>
                <a:lnTo>
                  <a:pt x="6270" y="3274"/>
                </a:lnTo>
                <a:lnTo>
                  <a:pt x="6249" y="3145"/>
                </a:lnTo>
                <a:lnTo>
                  <a:pt x="6227" y="2846"/>
                </a:lnTo>
                <a:lnTo>
                  <a:pt x="6249" y="2653"/>
                </a:lnTo>
                <a:lnTo>
                  <a:pt x="6249" y="2653"/>
                </a:lnTo>
                <a:lnTo>
                  <a:pt x="6227" y="2396"/>
                </a:lnTo>
                <a:lnTo>
                  <a:pt x="6206" y="2247"/>
                </a:lnTo>
                <a:lnTo>
                  <a:pt x="6163" y="2118"/>
                </a:lnTo>
                <a:lnTo>
                  <a:pt x="6099" y="1990"/>
                </a:lnTo>
                <a:lnTo>
                  <a:pt x="6056" y="1947"/>
                </a:lnTo>
                <a:lnTo>
                  <a:pt x="6013" y="1904"/>
                </a:lnTo>
                <a:lnTo>
                  <a:pt x="5949" y="1883"/>
                </a:lnTo>
                <a:lnTo>
                  <a:pt x="5906" y="1883"/>
                </a:lnTo>
                <a:lnTo>
                  <a:pt x="5821" y="1904"/>
                </a:lnTo>
                <a:lnTo>
                  <a:pt x="5735" y="1926"/>
                </a:lnTo>
                <a:lnTo>
                  <a:pt x="5735" y="1926"/>
                </a:lnTo>
                <a:lnTo>
                  <a:pt x="5649" y="1990"/>
                </a:lnTo>
                <a:lnTo>
                  <a:pt x="5585" y="2075"/>
                </a:lnTo>
                <a:lnTo>
                  <a:pt x="5564" y="2182"/>
                </a:lnTo>
                <a:lnTo>
                  <a:pt x="5585" y="2289"/>
                </a:lnTo>
                <a:lnTo>
                  <a:pt x="5585" y="2289"/>
                </a:lnTo>
                <a:lnTo>
                  <a:pt x="5607" y="2332"/>
                </a:lnTo>
                <a:lnTo>
                  <a:pt x="5649" y="2396"/>
                </a:lnTo>
                <a:lnTo>
                  <a:pt x="5692" y="2439"/>
                </a:lnTo>
                <a:lnTo>
                  <a:pt x="5714" y="2482"/>
                </a:lnTo>
                <a:lnTo>
                  <a:pt x="5714" y="2482"/>
                </a:lnTo>
                <a:lnTo>
                  <a:pt x="5735" y="2632"/>
                </a:lnTo>
                <a:lnTo>
                  <a:pt x="5735" y="2760"/>
                </a:lnTo>
                <a:lnTo>
                  <a:pt x="5735" y="2760"/>
                </a:lnTo>
                <a:lnTo>
                  <a:pt x="5714" y="3038"/>
                </a:lnTo>
                <a:lnTo>
                  <a:pt x="5735" y="3359"/>
                </a:lnTo>
                <a:lnTo>
                  <a:pt x="5756" y="3509"/>
                </a:lnTo>
                <a:lnTo>
                  <a:pt x="5799" y="3637"/>
                </a:lnTo>
                <a:lnTo>
                  <a:pt x="5885" y="3766"/>
                </a:lnTo>
                <a:lnTo>
                  <a:pt x="5992" y="3851"/>
                </a:lnTo>
                <a:lnTo>
                  <a:pt x="5992" y="3851"/>
                </a:lnTo>
                <a:lnTo>
                  <a:pt x="6120" y="3894"/>
                </a:lnTo>
                <a:lnTo>
                  <a:pt x="6249" y="3937"/>
                </a:lnTo>
                <a:lnTo>
                  <a:pt x="6356" y="3915"/>
                </a:lnTo>
                <a:lnTo>
                  <a:pt x="6462" y="3894"/>
                </a:lnTo>
                <a:lnTo>
                  <a:pt x="6569" y="3851"/>
                </a:lnTo>
                <a:lnTo>
                  <a:pt x="6676" y="3809"/>
                </a:lnTo>
                <a:lnTo>
                  <a:pt x="6890" y="3659"/>
                </a:lnTo>
                <a:lnTo>
                  <a:pt x="6890" y="3659"/>
                </a:lnTo>
                <a:lnTo>
                  <a:pt x="6955" y="3851"/>
                </a:lnTo>
                <a:lnTo>
                  <a:pt x="6976" y="4065"/>
                </a:lnTo>
                <a:lnTo>
                  <a:pt x="7062" y="4493"/>
                </a:lnTo>
                <a:lnTo>
                  <a:pt x="7062" y="4493"/>
                </a:lnTo>
                <a:lnTo>
                  <a:pt x="7147" y="4942"/>
                </a:lnTo>
                <a:lnTo>
                  <a:pt x="7169" y="5178"/>
                </a:lnTo>
                <a:lnTo>
                  <a:pt x="7169" y="5413"/>
                </a:lnTo>
                <a:lnTo>
                  <a:pt x="7169" y="5413"/>
                </a:lnTo>
                <a:lnTo>
                  <a:pt x="7190" y="5691"/>
                </a:lnTo>
                <a:lnTo>
                  <a:pt x="7169" y="6012"/>
                </a:lnTo>
                <a:lnTo>
                  <a:pt x="7147" y="6162"/>
                </a:lnTo>
                <a:lnTo>
                  <a:pt x="7083" y="6312"/>
                </a:lnTo>
                <a:lnTo>
                  <a:pt x="7019" y="6419"/>
                </a:lnTo>
                <a:lnTo>
                  <a:pt x="6890" y="6504"/>
                </a:lnTo>
                <a:lnTo>
                  <a:pt x="6890" y="6504"/>
                </a:lnTo>
                <a:lnTo>
                  <a:pt x="6783" y="6547"/>
                </a:lnTo>
                <a:lnTo>
                  <a:pt x="6612" y="6569"/>
                </a:lnTo>
                <a:lnTo>
                  <a:pt x="6420" y="6590"/>
                </a:lnTo>
                <a:lnTo>
                  <a:pt x="6227" y="6569"/>
                </a:lnTo>
                <a:lnTo>
                  <a:pt x="6035" y="6547"/>
                </a:lnTo>
                <a:lnTo>
                  <a:pt x="5863" y="6504"/>
                </a:lnTo>
                <a:lnTo>
                  <a:pt x="5714" y="6440"/>
                </a:lnTo>
                <a:lnTo>
                  <a:pt x="5649" y="6397"/>
                </a:lnTo>
                <a:lnTo>
                  <a:pt x="5607" y="6355"/>
                </a:lnTo>
                <a:lnTo>
                  <a:pt x="5607" y="6355"/>
                </a:lnTo>
                <a:lnTo>
                  <a:pt x="5585" y="6312"/>
                </a:lnTo>
                <a:lnTo>
                  <a:pt x="5585" y="6248"/>
                </a:lnTo>
                <a:lnTo>
                  <a:pt x="5585" y="6119"/>
                </a:lnTo>
                <a:lnTo>
                  <a:pt x="5628" y="5969"/>
                </a:lnTo>
                <a:lnTo>
                  <a:pt x="5714" y="5798"/>
                </a:lnTo>
                <a:lnTo>
                  <a:pt x="5799" y="5649"/>
                </a:lnTo>
                <a:lnTo>
                  <a:pt x="5885" y="5520"/>
                </a:lnTo>
                <a:lnTo>
                  <a:pt x="6056" y="5306"/>
                </a:lnTo>
                <a:lnTo>
                  <a:pt x="6056" y="5306"/>
                </a:lnTo>
                <a:lnTo>
                  <a:pt x="6120" y="5263"/>
                </a:lnTo>
                <a:lnTo>
                  <a:pt x="6184" y="5221"/>
                </a:lnTo>
                <a:lnTo>
                  <a:pt x="6249" y="5199"/>
                </a:lnTo>
                <a:lnTo>
                  <a:pt x="6313" y="5221"/>
                </a:lnTo>
                <a:lnTo>
                  <a:pt x="6441" y="5242"/>
                </a:lnTo>
                <a:lnTo>
                  <a:pt x="6591" y="5242"/>
                </a:lnTo>
                <a:lnTo>
                  <a:pt x="6591" y="5242"/>
                </a:lnTo>
                <a:lnTo>
                  <a:pt x="6719" y="5199"/>
                </a:lnTo>
                <a:lnTo>
                  <a:pt x="6762" y="5178"/>
                </a:lnTo>
                <a:lnTo>
                  <a:pt x="6805" y="5135"/>
                </a:lnTo>
                <a:lnTo>
                  <a:pt x="6848" y="5071"/>
                </a:lnTo>
                <a:lnTo>
                  <a:pt x="6848" y="5028"/>
                </a:lnTo>
                <a:lnTo>
                  <a:pt x="6848" y="4964"/>
                </a:lnTo>
                <a:lnTo>
                  <a:pt x="6826" y="4900"/>
                </a:lnTo>
                <a:lnTo>
                  <a:pt x="6826" y="4900"/>
                </a:lnTo>
                <a:lnTo>
                  <a:pt x="6783" y="4835"/>
                </a:lnTo>
                <a:lnTo>
                  <a:pt x="6719" y="4793"/>
                </a:lnTo>
                <a:lnTo>
                  <a:pt x="6569" y="4707"/>
                </a:lnTo>
                <a:lnTo>
                  <a:pt x="6398" y="4664"/>
                </a:lnTo>
                <a:lnTo>
                  <a:pt x="6270" y="4643"/>
                </a:lnTo>
                <a:lnTo>
                  <a:pt x="6270" y="4643"/>
                </a:lnTo>
                <a:lnTo>
                  <a:pt x="6099" y="4664"/>
                </a:lnTo>
                <a:lnTo>
                  <a:pt x="5970" y="4707"/>
                </a:lnTo>
                <a:lnTo>
                  <a:pt x="5821" y="4771"/>
                </a:lnTo>
                <a:lnTo>
                  <a:pt x="5714" y="4878"/>
                </a:lnTo>
                <a:lnTo>
                  <a:pt x="5714" y="4878"/>
                </a:lnTo>
                <a:lnTo>
                  <a:pt x="5521" y="5092"/>
                </a:lnTo>
                <a:lnTo>
                  <a:pt x="5329" y="5349"/>
                </a:lnTo>
                <a:lnTo>
                  <a:pt x="5179" y="5606"/>
                </a:lnTo>
                <a:lnTo>
                  <a:pt x="5072" y="5884"/>
                </a:lnTo>
                <a:lnTo>
                  <a:pt x="5072" y="5884"/>
                </a:lnTo>
                <a:lnTo>
                  <a:pt x="5029" y="6055"/>
                </a:lnTo>
                <a:lnTo>
                  <a:pt x="5008" y="6226"/>
                </a:lnTo>
                <a:lnTo>
                  <a:pt x="5029" y="6376"/>
                </a:lnTo>
                <a:lnTo>
                  <a:pt x="5072" y="6504"/>
                </a:lnTo>
                <a:lnTo>
                  <a:pt x="5115" y="6633"/>
                </a:lnTo>
                <a:lnTo>
                  <a:pt x="5200" y="6740"/>
                </a:lnTo>
                <a:lnTo>
                  <a:pt x="5307" y="6825"/>
                </a:lnTo>
                <a:lnTo>
                  <a:pt x="5435" y="6911"/>
                </a:lnTo>
                <a:lnTo>
                  <a:pt x="5564" y="6975"/>
                </a:lnTo>
                <a:lnTo>
                  <a:pt x="5692" y="7039"/>
                </a:lnTo>
                <a:lnTo>
                  <a:pt x="5992" y="7103"/>
                </a:lnTo>
                <a:lnTo>
                  <a:pt x="6313" y="7125"/>
                </a:lnTo>
                <a:lnTo>
                  <a:pt x="6634" y="7125"/>
                </a:lnTo>
                <a:lnTo>
                  <a:pt x="6634" y="7125"/>
                </a:lnTo>
                <a:lnTo>
                  <a:pt x="6933" y="7082"/>
                </a:lnTo>
                <a:lnTo>
                  <a:pt x="7062" y="7039"/>
                </a:lnTo>
                <a:lnTo>
                  <a:pt x="7190" y="6975"/>
                </a:lnTo>
                <a:lnTo>
                  <a:pt x="7297" y="6911"/>
                </a:lnTo>
                <a:lnTo>
                  <a:pt x="7404" y="6825"/>
                </a:lnTo>
                <a:lnTo>
                  <a:pt x="7489" y="6697"/>
                </a:lnTo>
                <a:lnTo>
                  <a:pt x="7575" y="6569"/>
                </a:lnTo>
                <a:lnTo>
                  <a:pt x="7575" y="6569"/>
                </a:lnTo>
                <a:lnTo>
                  <a:pt x="7618" y="6419"/>
                </a:lnTo>
                <a:lnTo>
                  <a:pt x="7682" y="6269"/>
                </a:lnTo>
                <a:lnTo>
                  <a:pt x="7725" y="5969"/>
                </a:lnTo>
                <a:lnTo>
                  <a:pt x="7746" y="5670"/>
                </a:lnTo>
                <a:lnTo>
                  <a:pt x="7746" y="5349"/>
                </a:lnTo>
                <a:lnTo>
                  <a:pt x="7746" y="5349"/>
                </a:lnTo>
                <a:lnTo>
                  <a:pt x="7703" y="5028"/>
                </a:lnTo>
                <a:lnTo>
                  <a:pt x="7661" y="4686"/>
                </a:lnTo>
                <a:lnTo>
                  <a:pt x="7532" y="4044"/>
                </a:lnTo>
                <a:lnTo>
                  <a:pt x="7489" y="3723"/>
                </a:lnTo>
                <a:lnTo>
                  <a:pt x="7468" y="3381"/>
                </a:lnTo>
                <a:lnTo>
                  <a:pt x="7447" y="3060"/>
                </a:lnTo>
                <a:lnTo>
                  <a:pt x="7489" y="2717"/>
                </a:lnTo>
                <a:lnTo>
                  <a:pt x="7489" y="2717"/>
                </a:lnTo>
                <a:close/>
                <a:moveTo>
                  <a:pt x="2996" y="4044"/>
                </a:moveTo>
                <a:lnTo>
                  <a:pt x="2996" y="4044"/>
                </a:lnTo>
                <a:lnTo>
                  <a:pt x="2868" y="4065"/>
                </a:lnTo>
                <a:lnTo>
                  <a:pt x="2782" y="4129"/>
                </a:lnTo>
                <a:lnTo>
                  <a:pt x="2718" y="4215"/>
                </a:lnTo>
                <a:lnTo>
                  <a:pt x="2654" y="4301"/>
                </a:lnTo>
                <a:lnTo>
                  <a:pt x="2526" y="4536"/>
                </a:lnTo>
                <a:lnTo>
                  <a:pt x="2461" y="4622"/>
                </a:lnTo>
                <a:lnTo>
                  <a:pt x="2397" y="4686"/>
                </a:lnTo>
                <a:lnTo>
                  <a:pt x="2397" y="4686"/>
                </a:lnTo>
                <a:lnTo>
                  <a:pt x="2333" y="4729"/>
                </a:lnTo>
                <a:lnTo>
                  <a:pt x="2248" y="4750"/>
                </a:lnTo>
                <a:lnTo>
                  <a:pt x="2162" y="4750"/>
                </a:lnTo>
                <a:lnTo>
                  <a:pt x="2055" y="4729"/>
                </a:lnTo>
                <a:lnTo>
                  <a:pt x="1969" y="4686"/>
                </a:lnTo>
                <a:lnTo>
                  <a:pt x="1884" y="4643"/>
                </a:lnTo>
                <a:lnTo>
                  <a:pt x="1820" y="4579"/>
                </a:lnTo>
                <a:lnTo>
                  <a:pt x="1755" y="4515"/>
                </a:lnTo>
                <a:lnTo>
                  <a:pt x="1755" y="4515"/>
                </a:lnTo>
                <a:lnTo>
                  <a:pt x="1713" y="4450"/>
                </a:lnTo>
                <a:lnTo>
                  <a:pt x="1691" y="4343"/>
                </a:lnTo>
                <a:lnTo>
                  <a:pt x="1670" y="4087"/>
                </a:lnTo>
                <a:lnTo>
                  <a:pt x="1670" y="3958"/>
                </a:lnTo>
                <a:lnTo>
                  <a:pt x="1691" y="3851"/>
                </a:lnTo>
                <a:lnTo>
                  <a:pt x="1713" y="3766"/>
                </a:lnTo>
                <a:lnTo>
                  <a:pt x="1755" y="3744"/>
                </a:lnTo>
                <a:lnTo>
                  <a:pt x="1777" y="3723"/>
                </a:lnTo>
                <a:lnTo>
                  <a:pt x="1777" y="3723"/>
                </a:lnTo>
                <a:lnTo>
                  <a:pt x="1820" y="3723"/>
                </a:lnTo>
                <a:lnTo>
                  <a:pt x="1862" y="3766"/>
                </a:lnTo>
                <a:lnTo>
                  <a:pt x="1905" y="3809"/>
                </a:lnTo>
                <a:lnTo>
                  <a:pt x="1948" y="3830"/>
                </a:lnTo>
                <a:lnTo>
                  <a:pt x="1948" y="3830"/>
                </a:lnTo>
                <a:lnTo>
                  <a:pt x="2012" y="3851"/>
                </a:lnTo>
                <a:lnTo>
                  <a:pt x="2055" y="3830"/>
                </a:lnTo>
                <a:lnTo>
                  <a:pt x="2098" y="3809"/>
                </a:lnTo>
                <a:lnTo>
                  <a:pt x="2141" y="3787"/>
                </a:lnTo>
                <a:lnTo>
                  <a:pt x="2183" y="3702"/>
                </a:lnTo>
                <a:lnTo>
                  <a:pt x="2205" y="3595"/>
                </a:lnTo>
                <a:lnTo>
                  <a:pt x="2205" y="3595"/>
                </a:lnTo>
                <a:lnTo>
                  <a:pt x="2248" y="3381"/>
                </a:lnTo>
                <a:lnTo>
                  <a:pt x="2226" y="3295"/>
                </a:lnTo>
                <a:lnTo>
                  <a:pt x="2205" y="3188"/>
                </a:lnTo>
                <a:lnTo>
                  <a:pt x="2162" y="3102"/>
                </a:lnTo>
                <a:lnTo>
                  <a:pt x="2119" y="3038"/>
                </a:lnTo>
                <a:lnTo>
                  <a:pt x="2034" y="2974"/>
                </a:lnTo>
                <a:lnTo>
                  <a:pt x="1927" y="2931"/>
                </a:lnTo>
                <a:lnTo>
                  <a:pt x="1927" y="2931"/>
                </a:lnTo>
                <a:lnTo>
                  <a:pt x="1841" y="2931"/>
                </a:lnTo>
                <a:lnTo>
                  <a:pt x="1755" y="2931"/>
                </a:lnTo>
                <a:lnTo>
                  <a:pt x="1691" y="2953"/>
                </a:lnTo>
                <a:lnTo>
                  <a:pt x="1606" y="2974"/>
                </a:lnTo>
                <a:lnTo>
                  <a:pt x="1477" y="3060"/>
                </a:lnTo>
                <a:lnTo>
                  <a:pt x="1370" y="3188"/>
                </a:lnTo>
                <a:lnTo>
                  <a:pt x="1370" y="3188"/>
                </a:lnTo>
                <a:lnTo>
                  <a:pt x="1306" y="3295"/>
                </a:lnTo>
                <a:lnTo>
                  <a:pt x="1263" y="3338"/>
                </a:lnTo>
                <a:lnTo>
                  <a:pt x="1242" y="3359"/>
                </a:lnTo>
                <a:lnTo>
                  <a:pt x="1199" y="3338"/>
                </a:lnTo>
                <a:lnTo>
                  <a:pt x="1135" y="3252"/>
                </a:lnTo>
                <a:lnTo>
                  <a:pt x="1135" y="3252"/>
                </a:lnTo>
                <a:lnTo>
                  <a:pt x="1028" y="3124"/>
                </a:lnTo>
                <a:lnTo>
                  <a:pt x="964" y="3060"/>
                </a:lnTo>
                <a:lnTo>
                  <a:pt x="900" y="2995"/>
                </a:lnTo>
                <a:lnTo>
                  <a:pt x="900" y="2995"/>
                </a:lnTo>
                <a:lnTo>
                  <a:pt x="814" y="2974"/>
                </a:lnTo>
                <a:lnTo>
                  <a:pt x="707" y="2974"/>
                </a:lnTo>
                <a:lnTo>
                  <a:pt x="643" y="2995"/>
                </a:lnTo>
                <a:lnTo>
                  <a:pt x="557" y="3017"/>
                </a:lnTo>
                <a:lnTo>
                  <a:pt x="472" y="3060"/>
                </a:lnTo>
                <a:lnTo>
                  <a:pt x="407" y="3124"/>
                </a:lnTo>
                <a:lnTo>
                  <a:pt x="301" y="3274"/>
                </a:lnTo>
                <a:lnTo>
                  <a:pt x="301" y="3274"/>
                </a:lnTo>
                <a:lnTo>
                  <a:pt x="172" y="3445"/>
                </a:lnTo>
                <a:lnTo>
                  <a:pt x="65" y="3659"/>
                </a:lnTo>
                <a:lnTo>
                  <a:pt x="22" y="3787"/>
                </a:lnTo>
                <a:lnTo>
                  <a:pt x="1" y="3894"/>
                </a:lnTo>
                <a:lnTo>
                  <a:pt x="22" y="4001"/>
                </a:lnTo>
                <a:lnTo>
                  <a:pt x="65" y="4108"/>
                </a:lnTo>
                <a:lnTo>
                  <a:pt x="65" y="4108"/>
                </a:lnTo>
                <a:lnTo>
                  <a:pt x="108" y="4172"/>
                </a:lnTo>
                <a:lnTo>
                  <a:pt x="172" y="4215"/>
                </a:lnTo>
                <a:lnTo>
                  <a:pt x="236" y="4236"/>
                </a:lnTo>
                <a:lnTo>
                  <a:pt x="301" y="4215"/>
                </a:lnTo>
                <a:lnTo>
                  <a:pt x="365" y="4194"/>
                </a:lnTo>
                <a:lnTo>
                  <a:pt x="429" y="4151"/>
                </a:lnTo>
                <a:lnTo>
                  <a:pt x="493" y="4087"/>
                </a:lnTo>
                <a:lnTo>
                  <a:pt x="514" y="4022"/>
                </a:lnTo>
                <a:lnTo>
                  <a:pt x="514" y="4022"/>
                </a:lnTo>
                <a:lnTo>
                  <a:pt x="579" y="3894"/>
                </a:lnTo>
                <a:lnTo>
                  <a:pt x="621" y="3787"/>
                </a:lnTo>
                <a:lnTo>
                  <a:pt x="643" y="3744"/>
                </a:lnTo>
                <a:lnTo>
                  <a:pt x="664" y="3744"/>
                </a:lnTo>
                <a:lnTo>
                  <a:pt x="707" y="3766"/>
                </a:lnTo>
                <a:lnTo>
                  <a:pt x="750" y="3830"/>
                </a:lnTo>
                <a:lnTo>
                  <a:pt x="750" y="3830"/>
                </a:lnTo>
                <a:lnTo>
                  <a:pt x="793" y="3915"/>
                </a:lnTo>
                <a:lnTo>
                  <a:pt x="835" y="4044"/>
                </a:lnTo>
                <a:lnTo>
                  <a:pt x="857" y="4322"/>
                </a:lnTo>
                <a:lnTo>
                  <a:pt x="878" y="4600"/>
                </a:lnTo>
                <a:lnTo>
                  <a:pt x="857" y="4857"/>
                </a:lnTo>
                <a:lnTo>
                  <a:pt x="857" y="4857"/>
                </a:lnTo>
                <a:lnTo>
                  <a:pt x="878" y="5114"/>
                </a:lnTo>
                <a:lnTo>
                  <a:pt x="878" y="5263"/>
                </a:lnTo>
                <a:lnTo>
                  <a:pt x="857" y="5370"/>
                </a:lnTo>
                <a:lnTo>
                  <a:pt x="857" y="5370"/>
                </a:lnTo>
                <a:lnTo>
                  <a:pt x="793" y="5477"/>
                </a:lnTo>
                <a:lnTo>
                  <a:pt x="771" y="5499"/>
                </a:lnTo>
                <a:lnTo>
                  <a:pt x="750" y="5499"/>
                </a:lnTo>
                <a:lnTo>
                  <a:pt x="686" y="5456"/>
                </a:lnTo>
                <a:lnTo>
                  <a:pt x="600" y="5392"/>
                </a:lnTo>
                <a:lnTo>
                  <a:pt x="600" y="5392"/>
                </a:lnTo>
                <a:lnTo>
                  <a:pt x="514" y="5328"/>
                </a:lnTo>
                <a:lnTo>
                  <a:pt x="429" y="5285"/>
                </a:lnTo>
                <a:lnTo>
                  <a:pt x="343" y="5263"/>
                </a:lnTo>
                <a:lnTo>
                  <a:pt x="279" y="5263"/>
                </a:lnTo>
                <a:lnTo>
                  <a:pt x="236" y="5285"/>
                </a:lnTo>
                <a:lnTo>
                  <a:pt x="236" y="5285"/>
                </a:lnTo>
                <a:lnTo>
                  <a:pt x="151" y="5349"/>
                </a:lnTo>
                <a:lnTo>
                  <a:pt x="108" y="5413"/>
                </a:lnTo>
                <a:lnTo>
                  <a:pt x="87" y="5520"/>
                </a:lnTo>
                <a:lnTo>
                  <a:pt x="108" y="5606"/>
                </a:lnTo>
                <a:lnTo>
                  <a:pt x="108" y="5606"/>
                </a:lnTo>
                <a:lnTo>
                  <a:pt x="151" y="5713"/>
                </a:lnTo>
                <a:lnTo>
                  <a:pt x="215" y="5798"/>
                </a:lnTo>
                <a:lnTo>
                  <a:pt x="301" y="5884"/>
                </a:lnTo>
                <a:lnTo>
                  <a:pt x="407" y="5969"/>
                </a:lnTo>
                <a:lnTo>
                  <a:pt x="514" y="6034"/>
                </a:lnTo>
                <a:lnTo>
                  <a:pt x="621" y="6098"/>
                </a:lnTo>
                <a:lnTo>
                  <a:pt x="728" y="6119"/>
                </a:lnTo>
                <a:lnTo>
                  <a:pt x="835" y="6141"/>
                </a:lnTo>
                <a:lnTo>
                  <a:pt x="835" y="6141"/>
                </a:lnTo>
                <a:lnTo>
                  <a:pt x="964" y="6119"/>
                </a:lnTo>
                <a:lnTo>
                  <a:pt x="1049" y="6076"/>
                </a:lnTo>
                <a:lnTo>
                  <a:pt x="1156" y="6012"/>
                </a:lnTo>
                <a:lnTo>
                  <a:pt x="1221" y="5948"/>
                </a:lnTo>
                <a:lnTo>
                  <a:pt x="1285" y="5862"/>
                </a:lnTo>
                <a:lnTo>
                  <a:pt x="1349" y="5756"/>
                </a:lnTo>
                <a:lnTo>
                  <a:pt x="1413" y="5542"/>
                </a:lnTo>
                <a:lnTo>
                  <a:pt x="1413" y="5542"/>
                </a:lnTo>
                <a:lnTo>
                  <a:pt x="1434" y="5328"/>
                </a:lnTo>
                <a:lnTo>
                  <a:pt x="1434" y="5199"/>
                </a:lnTo>
                <a:lnTo>
                  <a:pt x="1456" y="5135"/>
                </a:lnTo>
                <a:lnTo>
                  <a:pt x="1456" y="5135"/>
                </a:lnTo>
                <a:lnTo>
                  <a:pt x="1520" y="5114"/>
                </a:lnTo>
                <a:lnTo>
                  <a:pt x="1563" y="5135"/>
                </a:lnTo>
                <a:lnTo>
                  <a:pt x="1670" y="5199"/>
                </a:lnTo>
                <a:lnTo>
                  <a:pt x="1670" y="5199"/>
                </a:lnTo>
                <a:lnTo>
                  <a:pt x="1862" y="5285"/>
                </a:lnTo>
                <a:lnTo>
                  <a:pt x="2076" y="5349"/>
                </a:lnTo>
                <a:lnTo>
                  <a:pt x="2290" y="5370"/>
                </a:lnTo>
                <a:lnTo>
                  <a:pt x="2397" y="5370"/>
                </a:lnTo>
                <a:lnTo>
                  <a:pt x="2483" y="5349"/>
                </a:lnTo>
                <a:lnTo>
                  <a:pt x="2483" y="5349"/>
                </a:lnTo>
                <a:lnTo>
                  <a:pt x="2590" y="5328"/>
                </a:lnTo>
                <a:lnTo>
                  <a:pt x="2675" y="5263"/>
                </a:lnTo>
                <a:lnTo>
                  <a:pt x="2740" y="5221"/>
                </a:lnTo>
                <a:lnTo>
                  <a:pt x="2804" y="5156"/>
                </a:lnTo>
                <a:lnTo>
                  <a:pt x="2889" y="5007"/>
                </a:lnTo>
                <a:lnTo>
                  <a:pt x="2975" y="4835"/>
                </a:lnTo>
                <a:lnTo>
                  <a:pt x="2975" y="4835"/>
                </a:lnTo>
                <a:lnTo>
                  <a:pt x="3061" y="4643"/>
                </a:lnTo>
                <a:lnTo>
                  <a:pt x="3125" y="4386"/>
                </a:lnTo>
                <a:lnTo>
                  <a:pt x="3146" y="4258"/>
                </a:lnTo>
                <a:lnTo>
                  <a:pt x="3125" y="4151"/>
                </a:lnTo>
                <a:lnTo>
                  <a:pt x="3103" y="4108"/>
                </a:lnTo>
                <a:lnTo>
                  <a:pt x="3082" y="4087"/>
                </a:lnTo>
                <a:lnTo>
                  <a:pt x="3039" y="4065"/>
                </a:lnTo>
                <a:lnTo>
                  <a:pt x="2996" y="4044"/>
                </a:lnTo>
                <a:lnTo>
                  <a:pt x="2996" y="4044"/>
                </a:lnTo>
                <a:close/>
                <a:moveTo>
                  <a:pt x="9436" y="1412"/>
                </a:moveTo>
                <a:lnTo>
                  <a:pt x="9436" y="1412"/>
                </a:lnTo>
                <a:lnTo>
                  <a:pt x="9415" y="1348"/>
                </a:lnTo>
                <a:lnTo>
                  <a:pt x="9394" y="1305"/>
                </a:lnTo>
                <a:lnTo>
                  <a:pt x="9351" y="1262"/>
                </a:lnTo>
                <a:lnTo>
                  <a:pt x="9308" y="1241"/>
                </a:lnTo>
                <a:lnTo>
                  <a:pt x="9201" y="1220"/>
                </a:lnTo>
                <a:lnTo>
                  <a:pt x="9094" y="1220"/>
                </a:lnTo>
                <a:lnTo>
                  <a:pt x="9094" y="1220"/>
                </a:lnTo>
                <a:lnTo>
                  <a:pt x="8987" y="1262"/>
                </a:lnTo>
                <a:lnTo>
                  <a:pt x="8902" y="1305"/>
                </a:lnTo>
                <a:lnTo>
                  <a:pt x="8859" y="1327"/>
                </a:lnTo>
                <a:lnTo>
                  <a:pt x="8837" y="1327"/>
                </a:lnTo>
                <a:lnTo>
                  <a:pt x="8795" y="1327"/>
                </a:lnTo>
                <a:lnTo>
                  <a:pt x="8773" y="1284"/>
                </a:lnTo>
                <a:lnTo>
                  <a:pt x="8773" y="1284"/>
                </a:lnTo>
                <a:lnTo>
                  <a:pt x="8816" y="1113"/>
                </a:lnTo>
                <a:lnTo>
                  <a:pt x="8880" y="941"/>
                </a:lnTo>
                <a:lnTo>
                  <a:pt x="8880" y="941"/>
                </a:lnTo>
                <a:lnTo>
                  <a:pt x="8880" y="770"/>
                </a:lnTo>
                <a:lnTo>
                  <a:pt x="8880" y="599"/>
                </a:lnTo>
                <a:lnTo>
                  <a:pt x="8880" y="599"/>
                </a:lnTo>
                <a:lnTo>
                  <a:pt x="8880" y="407"/>
                </a:lnTo>
                <a:lnTo>
                  <a:pt x="8880" y="321"/>
                </a:lnTo>
                <a:lnTo>
                  <a:pt x="8859" y="235"/>
                </a:lnTo>
                <a:lnTo>
                  <a:pt x="8837" y="150"/>
                </a:lnTo>
                <a:lnTo>
                  <a:pt x="8773" y="86"/>
                </a:lnTo>
                <a:lnTo>
                  <a:pt x="8709" y="43"/>
                </a:lnTo>
                <a:lnTo>
                  <a:pt x="8581" y="0"/>
                </a:lnTo>
                <a:lnTo>
                  <a:pt x="8581" y="0"/>
                </a:lnTo>
                <a:lnTo>
                  <a:pt x="8495" y="0"/>
                </a:lnTo>
                <a:lnTo>
                  <a:pt x="8388" y="21"/>
                </a:lnTo>
                <a:lnTo>
                  <a:pt x="8303" y="43"/>
                </a:lnTo>
                <a:lnTo>
                  <a:pt x="8217" y="86"/>
                </a:lnTo>
                <a:lnTo>
                  <a:pt x="8046" y="214"/>
                </a:lnTo>
                <a:lnTo>
                  <a:pt x="7917" y="342"/>
                </a:lnTo>
                <a:lnTo>
                  <a:pt x="7917" y="342"/>
                </a:lnTo>
                <a:lnTo>
                  <a:pt x="7810" y="514"/>
                </a:lnTo>
                <a:lnTo>
                  <a:pt x="7768" y="621"/>
                </a:lnTo>
                <a:lnTo>
                  <a:pt x="7746" y="728"/>
                </a:lnTo>
                <a:lnTo>
                  <a:pt x="7746" y="834"/>
                </a:lnTo>
                <a:lnTo>
                  <a:pt x="7768" y="920"/>
                </a:lnTo>
                <a:lnTo>
                  <a:pt x="7832" y="1006"/>
                </a:lnTo>
                <a:lnTo>
                  <a:pt x="7939" y="1048"/>
                </a:lnTo>
                <a:lnTo>
                  <a:pt x="7939" y="1048"/>
                </a:lnTo>
                <a:lnTo>
                  <a:pt x="8003" y="1027"/>
                </a:lnTo>
                <a:lnTo>
                  <a:pt x="8067" y="1006"/>
                </a:lnTo>
                <a:lnTo>
                  <a:pt x="8110" y="941"/>
                </a:lnTo>
                <a:lnTo>
                  <a:pt x="8153" y="856"/>
                </a:lnTo>
                <a:lnTo>
                  <a:pt x="8260" y="685"/>
                </a:lnTo>
                <a:lnTo>
                  <a:pt x="8303" y="621"/>
                </a:lnTo>
                <a:lnTo>
                  <a:pt x="8367" y="578"/>
                </a:lnTo>
                <a:lnTo>
                  <a:pt x="8367" y="578"/>
                </a:lnTo>
                <a:lnTo>
                  <a:pt x="8388" y="728"/>
                </a:lnTo>
                <a:lnTo>
                  <a:pt x="8367" y="877"/>
                </a:lnTo>
                <a:lnTo>
                  <a:pt x="8324" y="1006"/>
                </a:lnTo>
                <a:lnTo>
                  <a:pt x="8260" y="1134"/>
                </a:lnTo>
                <a:lnTo>
                  <a:pt x="8131" y="1412"/>
                </a:lnTo>
                <a:lnTo>
                  <a:pt x="8067" y="1541"/>
                </a:lnTo>
                <a:lnTo>
                  <a:pt x="8067" y="1690"/>
                </a:lnTo>
                <a:lnTo>
                  <a:pt x="8067" y="1690"/>
                </a:lnTo>
                <a:lnTo>
                  <a:pt x="8067" y="1776"/>
                </a:lnTo>
                <a:lnTo>
                  <a:pt x="8110" y="1840"/>
                </a:lnTo>
                <a:lnTo>
                  <a:pt x="8153" y="1904"/>
                </a:lnTo>
                <a:lnTo>
                  <a:pt x="8196" y="1926"/>
                </a:lnTo>
                <a:lnTo>
                  <a:pt x="8260" y="1968"/>
                </a:lnTo>
                <a:lnTo>
                  <a:pt x="8324" y="1968"/>
                </a:lnTo>
                <a:lnTo>
                  <a:pt x="8474" y="1968"/>
                </a:lnTo>
                <a:lnTo>
                  <a:pt x="8623" y="1947"/>
                </a:lnTo>
                <a:lnTo>
                  <a:pt x="8773" y="1904"/>
                </a:lnTo>
                <a:lnTo>
                  <a:pt x="9009" y="1797"/>
                </a:lnTo>
                <a:lnTo>
                  <a:pt x="9009" y="1797"/>
                </a:lnTo>
                <a:lnTo>
                  <a:pt x="9158" y="1733"/>
                </a:lnTo>
                <a:lnTo>
                  <a:pt x="9308" y="1669"/>
                </a:lnTo>
                <a:lnTo>
                  <a:pt x="9351" y="1605"/>
                </a:lnTo>
                <a:lnTo>
                  <a:pt x="9394" y="1562"/>
                </a:lnTo>
                <a:lnTo>
                  <a:pt x="9436" y="1476"/>
                </a:lnTo>
                <a:lnTo>
                  <a:pt x="9436" y="1412"/>
                </a:lnTo>
                <a:lnTo>
                  <a:pt x="9436" y="1412"/>
                </a:lnTo>
                <a:close/>
                <a:moveTo>
                  <a:pt x="4836" y="3530"/>
                </a:moveTo>
                <a:lnTo>
                  <a:pt x="4836" y="3530"/>
                </a:lnTo>
                <a:lnTo>
                  <a:pt x="4622" y="3573"/>
                </a:lnTo>
                <a:lnTo>
                  <a:pt x="4344" y="3637"/>
                </a:lnTo>
                <a:lnTo>
                  <a:pt x="4088" y="3744"/>
                </a:lnTo>
                <a:lnTo>
                  <a:pt x="3895" y="3851"/>
                </a:lnTo>
                <a:lnTo>
                  <a:pt x="3895" y="3851"/>
                </a:lnTo>
                <a:lnTo>
                  <a:pt x="3831" y="3894"/>
                </a:lnTo>
                <a:lnTo>
                  <a:pt x="3767" y="3980"/>
                </a:lnTo>
                <a:lnTo>
                  <a:pt x="3745" y="4065"/>
                </a:lnTo>
                <a:lnTo>
                  <a:pt x="3724" y="4129"/>
                </a:lnTo>
                <a:lnTo>
                  <a:pt x="3724" y="4215"/>
                </a:lnTo>
                <a:lnTo>
                  <a:pt x="3767" y="4279"/>
                </a:lnTo>
                <a:lnTo>
                  <a:pt x="3852" y="4322"/>
                </a:lnTo>
                <a:lnTo>
                  <a:pt x="3959" y="4343"/>
                </a:lnTo>
                <a:lnTo>
                  <a:pt x="3959" y="4343"/>
                </a:lnTo>
                <a:lnTo>
                  <a:pt x="4195" y="4301"/>
                </a:lnTo>
                <a:lnTo>
                  <a:pt x="4451" y="4236"/>
                </a:lnTo>
                <a:lnTo>
                  <a:pt x="4708" y="4129"/>
                </a:lnTo>
                <a:lnTo>
                  <a:pt x="4815" y="4065"/>
                </a:lnTo>
                <a:lnTo>
                  <a:pt x="4901" y="4001"/>
                </a:lnTo>
                <a:lnTo>
                  <a:pt x="4901" y="4001"/>
                </a:lnTo>
                <a:lnTo>
                  <a:pt x="4986" y="3937"/>
                </a:lnTo>
                <a:lnTo>
                  <a:pt x="5029" y="3851"/>
                </a:lnTo>
                <a:lnTo>
                  <a:pt x="5050" y="3787"/>
                </a:lnTo>
                <a:lnTo>
                  <a:pt x="5072" y="3702"/>
                </a:lnTo>
                <a:lnTo>
                  <a:pt x="5050" y="3637"/>
                </a:lnTo>
                <a:lnTo>
                  <a:pt x="5008" y="3595"/>
                </a:lnTo>
                <a:lnTo>
                  <a:pt x="4943" y="3552"/>
                </a:lnTo>
                <a:lnTo>
                  <a:pt x="4836" y="3530"/>
                </a:lnTo>
                <a:lnTo>
                  <a:pt x="4836" y="3530"/>
                </a:lnTo>
                <a:close/>
                <a:moveTo>
                  <a:pt x="4558" y="3381"/>
                </a:moveTo>
                <a:lnTo>
                  <a:pt x="4558" y="3381"/>
                </a:lnTo>
                <a:lnTo>
                  <a:pt x="4644" y="3316"/>
                </a:lnTo>
                <a:lnTo>
                  <a:pt x="4687" y="3231"/>
                </a:lnTo>
                <a:lnTo>
                  <a:pt x="4708" y="3145"/>
                </a:lnTo>
                <a:lnTo>
                  <a:pt x="4687" y="3081"/>
                </a:lnTo>
                <a:lnTo>
                  <a:pt x="4665" y="3017"/>
                </a:lnTo>
                <a:lnTo>
                  <a:pt x="4601" y="2974"/>
                </a:lnTo>
                <a:lnTo>
                  <a:pt x="4515" y="2931"/>
                </a:lnTo>
                <a:lnTo>
                  <a:pt x="4408" y="2931"/>
                </a:lnTo>
                <a:lnTo>
                  <a:pt x="4408" y="2931"/>
                </a:lnTo>
                <a:lnTo>
                  <a:pt x="4195" y="2974"/>
                </a:lnTo>
                <a:lnTo>
                  <a:pt x="3916" y="3038"/>
                </a:lnTo>
                <a:lnTo>
                  <a:pt x="3638" y="3167"/>
                </a:lnTo>
                <a:lnTo>
                  <a:pt x="3531" y="3231"/>
                </a:lnTo>
                <a:lnTo>
                  <a:pt x="3467" y="3295"/>
                </a:lnTo>
                <a:lnTo>
                  <a:pt x="3467" y="3295"/>
                </a:lnTo>
                <a:lnTo>
                  <a:pt x="3424" y="3359"/>
                </a:lnTo>
                <a:lnTo>
                  <a:pt x="3403" y="3445"/>
                </a:lnTo>
                <a:lnTo>
                  <a:pt x="3424" y="3509"/>
                </a:lnTo>
                <a:lnTo>
                  <a:pt x="3446" y="3573"/>
                </a:lnTo>
                <a:lnTo>
                  <a:pt x="3510" y="3637"/>
                </a:lnTo>
                <a:lnTo>
                  <a:pt x="3574" y="3659"/>
                </a:lnTo>
                <a:lnTo>
                  <a:pt x="3660" y="3680"/>
                </a:lnTo>
                <a:lnTo>
                  <a:pt x="3745" y="3680"/>
                </a:lnTo>
                <a:lnTo>
                  <a:pt x="3745" y="3680"/>
                </a:lnTo>
                <a:lnTo>
                  <a:pt x="3959" y="3659"/>
                </a:lnTo>
                <a:lnTo>
                  <a:pt x="4173" y="3595"/>
                </a:lnTo>
                <a:lnTo>
                  <a:pt x="4387" y="3488"/>
                </a:lnTo>
                <a:lnTo>
                  <a:pt x="4558" y="3381"/>
                </a:lnTo>
                <a:lnTo>
                  <a:pt x="4558" y="338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89;p7">
            <a:extLst>
              <a:ext uri="{FF2B5EF4-FFF2-40B4-BE49-F238E27FC236}">
                <a16:creationId xmlns:a16="http://schemas.microsoft.com/office/drawing/2014/main" id="{CEEC4600-CD19-0B41-AD1F-A94B250979F7}"/>
              </a:ext>
            </a:extLst>
          </p:cNvPr>
          <p:cNvSpPr/>
          <p:nvPr/>
        </p:nvSpPr>
        <p:spPr>
          <a:xfrm>
            <a:off x="7913020" y="1210097"/>
            <a:ext cx="845469" cy="1113041"/>
          </a:xfrm>
          <a:custGeom>
            <a:avLst/>
            <a:gdLst/>
            <a:ahLst/>
            <a:cxnLst/>
            <a:rect l="l" t="t" r="r" b="b"/>
            <a:pathLst>
              <a:path w="6762" h="8902" extrusionOk="0">
                <a:moveTo>
                  <a:pt x="1305" y="1092"/>
                </a:moveTo>
                <a:lnTo>
                  <a:pt x="1348" y="1135"/>
                </a:lnTo>
                <a:lnTo>
                  <a:pt x="1477" y="1263"/>
                </a:lnTo>
                <a:lnTo>
                  <a:pt x="1562" y="1434"/>
                </a:lnTo>
                <a:lnTo>
                  <a:pt x="1584" y="1499"/>
                </a:lnTo>
                <a:lnTo>
                  <a:pt x="1562" y="1541"/>
                </a:lnTo>
                <a:lnTo>
                  <a:pt x="1541" y="1541"/>
                </a:lnTo>
                <a:lnTo>
                  <a:pt x="1477" y="1520"/>
                </a:lnTo>
                <a:lnTo>
                  <a:pt x="1348" y="1370"/>
                </a:lnTo>
                <a:lnTo>
                  <a:pt x="1284" y="1306"/>
                </a:lnTo>
                <a:lnTo>
                  <a:pt x="1241" y="1220"/>
                </a:lnTo>
                <a:lnTo>
                  <a:pt x="1241" y="1156"/>
                </a:lnTo>
                <a:lnTo>
                  <a:pt x="1241" y="1113"/>
                </a:lnTo>
                <a:lnTo>
                  <a:pt x="1263" y="1092"/>
                </a:lnTo>
                <a:close/>
                <a:moveTo>
                  <a:pt x="792" y="1734"/>
                </a:moveTo>
                <a:lnTo>
                  <a:pt x="856" y="1755"/>
                </a:lnTo>
                <a:lnTo>
                  <a:pt x="878" y="1798"/>
                </a:lnTo>
                <a:lnTo>
                  <a:pt x="899" y="1841"/>
                </a:lnTo>
                <a:lnTo>
                  <a:pt x="878" y="1862"/>
                </a:lnTo>
                <a:lnTo>
                  <a:pt x="856" y="1905"/>
                </a:lnTo>
                <a:lnTo>
                  <a:pt x="813" y="1905"/>
                </a:lnTo>
                <a:lnTo>
                  <a:pt x="749" y="1926"/>
                </a:lnTo>
                <a:lnTo>
                  <a:pt x="706" y="1905"/>
                </a:lnTo>
                <a:lnTo>
                  <a:pt x="685" y="1884"/>
                </a:lnTo>
                <a:lnTo>
                  <a:pt x="685" y="1841"/>
                </a:lnTo>
                <a:lnTo>
                  <a:pt x="728" y="1777"/>
                </a:lnTo>
                <a:lnTo>
                  <a:pt x="749" y="1755"/>
                </a:lnTo>
                <a:lnTo>
                  <a:pt x="792" y="1734"/>
                </a:lnTo>
                <a:close/>
                <a:moveTo>
                  <a:pt x="2910" y="1670"/>
                </a:moveTo>
                <a:lnTo>
                  <a:pt x="2846" y="1712"/>
                </a:lnTo>
                <a:lnTo>
                  <a:pt x="2760" y="1755"/>
                </a:lnTo>
                <a:lnTo>
                  <a:pt x="2718" y="1819"/>
                </a:lnTo>
                <a:lnTo>
                  <a:pt x="2675" y="1884"/>
                </a:lnTo>
                <a:lnTo>
                  <a:pt x="2675" y="1926"/>
                </a:lnTo>
                <a:lnTo>
                  <a:pt x="2696" y="1969"/>
                </a:lnTo>
                <a:lnTo>
                  <a:pt x="2932" y="1969"/>
                </a:lnTo>
                <a:lnTo>
                  <a:pt x="3081" y="1991"/>
                </a:lnTo>
                <a:lnTo>
                  <a:pt x="3231" y="2033"/>
                </a:lnTo>
                <a:lnTo>
                  <a:pt x="3317" y="2033"/>
                </a:lnTo>
                <a:lnTo>
                  <a:pt x="3381" y="2012"/>
                </a:lnTo>
                <a:lnTo>
                  <a:pt x="3702" y="1969"/>
                </a:lnTo>
                <a:lnTo>
                  <a:pt x="4023" y="1948"/>
                </a:lnTo>
                <a:lnTo>
                  <a:pt x="4237" y="1948"/>
                </a:lnTo>
                <a:lnTo>
                  <a:pt x="4451" y="1926"/>
                </a:lnTo>
                <a:lnTo>
                  <a:pt x="4879" y="1905"/>
                </a:lnTo>
                <a:lnTo>
                  <a:pt x="5135" y="1905"/>
                </a:lnTo>
                <a:lnTo>
                  <a:pt x="5199" y="1884"/>
                </a:lnTo>
                <a:lnTo>
                  <a:pt x="5242" y="1862"/>
                </a:lnTo>
                <a:lnTo>
                  <a:pt x="5242" y="1819"/>
                </a:lnTo>
                <a:lnTo>
                  <a:pt x="5199" y="1755"/>
                </a:lnTo>
                <a:lnTo>
                  <a:pt x="5135" y="1712"/>
                </a:lnTo>
                <a:lnTo>
                  <a:pt x="5050" y="1691"/>
                </a:lnTo>
                <a:lnTo>
                  <a:pt x="4836" y="1691"/>
                </a:lnTo>
                <a:lnTo>
                  <a:pt x="4451" y="1734"/>
                </a:lnTo>
                <a:lnTo>
                  <a:pt x="4237" y="1755"/>
                </a:lnTo>
                <a:lnTo>
                  <a:pt x="4044" y="1755"/>
                </a:lnTo>
                <a:lnTo>
                  <a:pt x="3616" y="1734"/>
                </a:lnTo>
                <a:lnTo>
                  <a:pt x="3531" y="1755"/>
                </a:lnTo>
                <a:lnTo>
                  <a:pt x="3424" y="1777"/>
                </a:lnTo>
                <a:lnTo>
                  <a:pt x="3317" y="1798"/>
                </a:lnTo>
                <a:lnTo>
                  <a:pt x="3231" y="1798"/>
                </a:lnTo>
                <a:lnTo>
                  <a:pt x="3167" y="1777"/>
                </a:lnTo>
                <a:lnTo>
                  <a:pt x="3103" y="1734"/>
                </a:lnTo>
                <a:lnTo>
                  <a:pt x="3060" y="1691"/>
                </a:lnTo>
                <a:lnTo>
                  <a:pt x="2996" y="1670"/>
                </a:lnTo>
                <a:close/>
                <a:moveTo>
                  <a:pt x="4707" y="2654"/>
                </a:moveTo>
                <a:lnTo>
                  <a:pt x="4451" y="2675"/>
                </a:lnTo>
                <a:lnTo>
                  <a:pt x="4279" y="2697"/>
                </a:lnTo>
                <a:lnTo>
                  <a:pt x="3809" y="2739"/>
                </a:lnTo>
                <a:lnTo>
                  <a:pt x="3573" y="2761"/>
                </a:lnTo>
                <a:lnTo>
                  <a:pt x="3359" y="2761"/>
                </a:lnTo>
                <a:lnTo>
                  <a:pt x="3124" y="2739"/>
                </a:lnTo>
                <a:lnTo>
                  <a:pt x="2910" y="2697"/>
                </a:lnTo>
                <a:lnTo>
                  <a:pt x="2803" y="2675"/>
                </a:lnTo>
                <a:lnTo>
                  <a:pt x="2696" y="2697"/>
                </a:lnTo>
                <a:lnTo>
                  <a:pt x="2482" y="2718"/>
                </a:lnTo>
                <a:lnTo>
                  <a:pt x="2397" y="2697"/>
                </a:lnTo>
                <a:lnTo>
                  <a:pt x="2290" y="2675"/>
                </a:lnTo>
                <a:lnTo>
                  <a:pt x="2097" y="2675"/>
                </a:lnTo>
                <a:lnTo>
                  <a:pt x="2033" y="2718"/>
                </a:lnTo>
                <a:lnTo>
                  <a:pt x="1990" y="2761"/>
                </a:lnTo>
                <a:lnTo>
                  <a:pt x="1969" y="2825"/>
                </a:lnTo>
                <a:lnTo>
                  <a:pt x="1990" y="2846"/>
                </a:lnTo>
                <a:lnTo>
                  <a:pt x="2012" y="2868"/>
                </a:lnTo>
                <a:lnTo>
                  <a:pt x="2140" y="2889"/>
                </a:lnTo>
                <a:lnTo>
                  <a:pt x="2247" y="2911"/>
                </a:lnTo>
                <a:lnTo>
                  <a:pt x="2504" y="2932"/>
                </a:lnTo>
                <a:lnTo>
                  <a:pt x="2974" y="2932"/>
                </a:lnTo>
                <a:lnTo>
                  <a:pt x="3210" y="2953"/>
                </a:lnTo>
                <a:lnTo>
                  <a:pt x="3424" y="2953"/>
                </a:lnTo>
                <a:lnTo>
                  <a:pt x="3873" y="2932"/>
                </a:lnTo>
                <a:lnTo>
                  <a:pt x="4322" y="2889"/>
                </a:lnTo>
                <a:lnTo>
                  <a:pt x="5028" y="2889"/>
                </a:lnTo>
                <a:lnTo>
                  <a:pt x="5093" y="2868"/>
                </a:lnTo>
                <a:lnTo>
                  <a:pt x="5135" y="2846"/>
                </a:lnTo>
                <a:lnTo>
                  <a:pt x="5135" y="2804"/>
                </a:lnTo>
                <a:lnTo>
                  <a:pt x="5114" y="2739"/>
                </a:lnTo>
                <a:lnTo>
                  <a:pt x="5050" y="2697"/>
                </a:lnTo>
                <a:lnTo>
                  <a:pt x="4943" y="2675"/>
                </a:lnTo>
                <a:lnTo>
                  <a:pt x="4707" y="2654"/>
                </a:lnTo>
                <a:close/>
                <a:moveTo>
                  <a:pt x="3295" y="3424"/>
                </a:moveTo>
                <a:lnTo>
                  <a:pt x="3060" y="3467"/>
                </a:lnTo>
                <a:lnTo>
                  <a:pt x="2825" y="3531"/>
                </a:lnTo>
                <a:lnTo>
                  <a:pt x="2568" y="3574"/>
                </a:lnTo>
                <a:lnTo>
                  <a:pt x="2461" y="3595"/>
                </a:lnTo>
                <a:lnTo>
                  <a:pt x="2332" y="3574"/>
                </a:lnTo>
                <a:lnTo>
                  <a:pt x="2119" y="3531"/>
                </a:lnTo>
                <a:lnTo>
                  <a:pt x="1905" y="3531"/>
                </a:lnTo>
                <a:lnTo>
                  <a:pt x="1840" y="3553"/>
                </a:lnTo>
                <a:lnTo>
                  <a:pt x="1776" y="3595"/>
                </a:lnTo>
                <a:lnTo>
                  <a:pt x="1755" y="3617"/>
                </a:lnTo>
                <a:lnTo>
                  <a:pt x="1755" y="3638"/>
                </a:lnTo>
                <a:lnTo>
                  <a:pt x="1776" y="3681"/>
                </a:lnTo>
                <a:lnTo>
                  <a:pt x="1819" y="3702"/>
                </a:lnTo>
                <a:lnTo>
                  <a:pt x="1926" y="3766"/>
                </a:lnTo>
                <a:lnTo>
                  <a:pt x="2033" y="3788"/>
                </a:lnTo>
                <a:lnTo>
                  <a:pt x="2140" y="3831"/>
                </a:lnTo>
                <a:lnTo>
                  <a:pt x="2482" y="3831"/>
                </a:lnTo>
                <a:lnTo>
                  <a:pt x="2718" y="3788"/>
                </a:lnTo>
                <a:lnTo>
                  <a:pt x="3167" y="3681"/>
                </a:lnTo>
                <a:lnTo>
                  <a:pt x="3402" y="3659"/>
                </a:lnTo>
                <a:lnTo>
                  <a:pt x="3638" y="3638"/>
                </a:lnTo>
                <a:lnTo>
                  <a:pt x="3894" y="3659"/>
                </a:lnTo>
                <a:lnTo>
                  <a:pt x="4001" y="3681"/>
                </a:lnTo>
                <a:lnTo>
                  <a:pt x="4130" y="3681"/>
                </a:lnTo>
                <a:lnTo>
                  <a:pt x="4365" y="3638"/>
                </a:lnTo>
                <a:lnTo>
                  <a:pt x="4472" y="3638"/>
                </a:lnTo>
                <a:lnTo>
                  <a:pt x="4579" y="3659"/>
                </a:lnTo>
                <a:lnTo>
                  <a:pt x="4814" y="3745"/>
                </a:lnTo>
                <a:lnTo>
                  <a:pt x="4986" y="3745"/>
                </a:lnTo>
                <a:lnTo>
                  <a:pt x="5050" y="3702"/>
                </a:lnTo>
                <a:lnTo>
                  <a:pt x="5093" y="3659"/>
                </a:lnTo>
                <a:lnTo>
                  <a:pt x="5114" y="3595"/>
                </a:lnTo>
                <a:lnTo>
                  <a:pt x="5114" y="3553"/>
                </a:lnTo>
                <a:lnTo>
                  <a:pt x="5071" y="3488"/>
                </a:lnTo>
                <a:lnTo>
                  <a:pt x="4986" y="3467"/>
                </a:lnTo>
                <a:lnTo>
                  <a:pt x="4729" y="3467"/>
                </a:lnTo>
                <a:lnTo>
                  <a:pt x="4515" y="3424"/>
                </a:lnTo>
                <a:lnTo>
                  <a:pt x="4301" y="3424"/>
                </a:lnTo>
                <a:lnTo>
                  <a:pt x="4044" y="3446"/>
                </a:lnTo>
                <a:lnTo>
                  <a:pt x="3809" y="3424"/>
                </a:lnTo>
                <a:close/>
                <a:moveTo>
                  <a:pt x="2632" y="4237"/>
                </a:moveTo>
                <a:lnTo>
                  <a:pt x="2397" y="4259"/>
                </a:lnTo>
                <a:lnTo>
                  <a:pt x="1947" y="4366"/>
                </a:lnTo>
                <a:lnTo>
                  <a:pt x="1776" y="4430"/>
                </a:lnTo>
                <a:lnTo>
                  <a:pt x="1648" y="4515"/>
                </a:lnTo>
                <a:lnTo>
                  <a:pt x="1626" y="4558"/>
                </a:lnTo>
                <a:lnTo>
                  <a:pt x="1626" y="4580"/>
                </a:lnTo>
                <a:lnTo>
                  <a:pt x="1712" y="4601"/>
                </a:lnTo>
                <a:lnTo>
                  <a:pt x="1840" y="4601"/>
                </a:lnTo>
                <a:lnTo>
                  <a:pt x="2119" y="4580"/>
                </a:lnTo>
                <a:lnTo>
                  <a:pt x="2375" y="4537"/>
                </a:lnTo>
                <a:lnTo>
                  <a:pt x="2653" y="4494"/>
                </a:lnTo>
                <a:lnTo>
                  <a:pt x="2932" y="4494"/>
                </a:lnTo>
                <a:lnTo>
                  <a:pt x="3188" y="4537"/>
                </a:lnTo>
                <a:lnTo>
                  <a:pt x="3295" y="4558"/>
                </a:lnTo>
                <a:lnTo>
                  <a:pt x="3424" y="4558"/>
                </a:lnTo>
                <a:lnTo>
                  <a:pt x="3680" y="4494"/>
                </a:lnTo>
                <a:lnTo>
                  <a:pt x="3809" y="4473"/>
                </a:lnTo>
                <a:lnTo>
                  <a:pt x="3937" y="4515"/>
                </a:lnTo>
                <a:lnTo>
                  <a:pt x="4108" y="4558"/>
                </a:lnTo>
                <a:lnTo>
                  <a:pt x="4536" y="4558"/>
                </a:lnTo>
                <a:lnTo>
                  <a:pt x="4729" y="4537"/>
                </a:lnTo>
                <a:lnTo>
                  <a:pt x="4814" y="4515"/>
                </a:lnTo>
                <a:lnTo>
                  <a:pt x="4921" y="4494"/>
                </a:lnTo>
                <a:lnTo>
                  <a:pt x="4964" y="4473"/>
                </a:lnTo>
                <a:lnTo>
                  <a:pt x="5007" y="4451"/>
                </a:lnTo>
                <a:lnTo>
                  <a:pt x="5007" y="4408"/>
                </a:lnTo>
                <a:lnTo>
                  <a:pt x="5007" y="4366"/>
                </a:lnTo>
                <a:lnTo>
                  <a:pt x="4986" y="4323"/>
                </a:lnTo>
                <a:lnTo>
                  <a:pt x="4943" y="4301"/>
                </a:lnTo>
                <a:lnTo>
                  <a:pt x="4836" y="4280"/>
                </a:lnTo>
                <a:lnTo>
                  <a:pt x="4386" y="4280"/>
                </a:lnTo>
                <a:lnTo>
                  <a:pt x="4151" y="4259"/>
                </a:lnTo>
                <a:lnTo>
                  <a:pt x="3937" y="4237"/>
                </a:lnTo>
                <a:lnTo>
                  <a:pt x="3702" y="4237"/>
                </a:lnTo>
                <a:lnTo>
                  <a:pt x="3488" y="4280"/>
                </a:lnTo>
                <a:lnTo>
                  <a:pt x="3402" y="4323"/>
                </a:lnTo>
                <a:lnTo>
                  <a:pt x="3188" y="4323"/>
                </a:lnTo>
                <a:lnTo>
                  <a:pt x="3081" y="4301"/>
                </a:lnTo>
                <a:lnTo>
                  <a:pt x="2867" y="4237"/>
                </a:lnTo>
                <a:close/>
                <a:moveTo>
                  <a:pt x="2268" y="5050"/>
                </a:moveTo>
                <a:lnTo>
                  <a:pt x="2140" y="5072"/>
                </a:lnTo>
                <a:lnTo>
                  <a:pt x="2033" y="5114"/>
                </a:lnTo>
                <a:lnTo>
                  <a:pt x="1926" y="5157"/>
                </a:lnTo>
                <a:lnTo>
                  <a:pt x="1819" y="5200"/>
                </a:lnTo>
                <a:lnTo>
                  <a:pt x="1584" y="5200"/>
                </a:lnTo>
                <a:lnTo>
                  <a:pt x="1562" y="5221"/>
                </a:lnTo>
                <a:lnTo>
                  <a:pt x="1562" y="5243"/>
                </a:lnTo>
                <a:lnTo>
                  <a:pt x="1584" y="5264"/>
                </a:lnTo>
                <a:lnTo>
                  <a:pt x="1605" y="5307"/>
                </a:lnTo>
                <a:lnTo>
                  <a:pt x="1691" y="5328"/>
                </a:lnTo>
                <a:lnTo>
                  <a:pt x="1798" y="5328"/>
                </a:lnTo>
                <a:lnTo>
                  <a:pt x="1926" y="5307"/>
                </a:lnTo>
                <a:lnTo>
                  <a:pt x="2161" y="5243"/>
                </a:lnTo>
                <a:lnTo>
                  <a:pt x="2268" y="5221"/>
                </a:lnTo>
                <a:lnTo>
                  <a:pt x="2332" y="5221"/>
                </a:lnTo>
                <a:lnTo>
                  <a:pt x="2546" y="5264"/>
                </a:lnTo>
                <a:lnTo>
                  <a:pt x="2653" y="5286"/>
                </a:lnTo>
                <a:lnTo>
                  <a:pt x="2760" y="5286"/>
                </a:lnTo>
                <a:lnTo>
                  <a:pt x="2974" y="5243"/>
                </a:lnTo>
                <a:lnTo>
                  <a:pt x="3124" y="5200"/>
                </a:lnTo>
                <a:lnTo>
                  <a:pt x="3188" y="5179"/>
                </a:lnTo>
                <a:lnTo>
                  <a:pt x="3146" y="5136"/>
                </a:lnTo>
                <a:lnTo>
                  <a:pt x="3081" y="5093"/>
                </a:lnTo>
                <a:lnTo>
                  <a:pt x="2910" y="5093"/>
                </a:lnTo>
                <a:lnTo>
                  <a:pt x="2782" y="5114"/>
                </a:lnTo>
                <a:lnTo>
                  <a:pt x="2653" y="5136"/>
                </a:lnTo>
                <a:lnTo>
                  <a:pt x="2568" y="5114"/>
                </a:lnTo>
                <a:lnTo>
                  <a:pt x="2461" y="5093"/>
                </a:lnTo>
                <a:lnTo>
                  <a:pt x="2375" y="5072"/>
                </a:lnTo>
                <a:lnTo>
                  <a:pt x="2268" y="5050"/>
                </a:lnTo>
                <a:close/>
                <a:moveTo>
                  <a:pt x="4515" y="6034"/>
                </a:moveTo>
                <a:lnTo>
                  <a:pt x="4558" y="6120"/>
                </a:lnTo>
                <a:lnTo>
                  <a:pt x="4579" y="6270"/>
                </a:lnTo>
                <a:lnTo>
                  <a:pt x="4579" y="6313"/>
                </a:lnTo>
                <a:lnTo>
                  <a:pt x="4558" y="6377"/>
                </a:lnTo>
                <a:lnTo>
                  <a:pt x="4536" y="6398"/>
                </a:lnTo>
                <a:lnTo>
                  <a:pt x="4451" y="6398"/>
                </a:lnTo>
                <a:lnTo>
                  <a:pt x="4429" y="6377"/>
                </a:lnTo>
                <a:lnTo>
                  <a:pt x="4408" y="6334"/>
                </a:lnTo>
                <a:lnTo>
                  <a:pt x="4451" y="6206"/>
                </a:lnTo>
                <a:lnTo>
                  <a:pt x="4493" y="6077"/>
                </a:lnTo>
                <a:lnTo>
                  <a:pt x="4515" y="6034"/>
                </a:lnTo>
                <a:close/>
                <a:moveTo>
                  <a:pt x="5627" y="5478"/>
                </a:moveTo>
                <a:lnTo>
                  <a:pt x="5585" y="5500"/>
                </a:lnTo>
                <a:lnTo>
                  <a:pt x="5520" y="5542"/>
                </a:lnTo>
                <a:lnTo>
                  <a:pt x="5478" y="5606"/>
                </a:lnTo>
                <a:lnTo>
                  <a:pt x="5478" y="5692"/>
                </a:lnTo>
                <a:lnTo>
                  <a:pt x="5478" y="5756"/>
                </a:lnTo>
                <a:lnTo>
                  <a:pt x="5478" y="5842"/>
                </a:lnTo>
                <a:lnTo>
                  <a:pt x="5499" y="5992"/>
                </a:lnTo>
                <a:lnTo>
                  <a:pt x="5499" y="6077"/>
                </a:lnTo>
                <a:lnTo>
                  <a:pt x="5478" y="6141"/>
                </a:lnTo>
                <a:lnTo>
                  <a:pt x="5435" y="6184"/>
                </a:lnTo>
                <a:lnTo>
                  <a:pt x="5392" y="6227"/>
                </a:lnTo>
                <a:lnTo>
                  <a:pt x="5306" y="6291"/>
                </a:lnTo>
                <a:lnTo>
                  <a:pt x="5264" y="6313"/>
                </a:lnTo>
                <a:lnTo>
                  <a:pt x="5242" y="6355"/>
                </a:lnTo>
                <a:lnTo>
                  <a:pt x="5242" y="6420"/>
                </a:lnTo>
                <a:lnTo>
                  <a:pt x="5264" y="6484"/>
                </a:lnTo>
                <a:lnTo>
                  <a:pt x="5306" y="6527"/>
                </a:lnTo>
                <a:lnTo>
                  <a:pt x="5371" y="6548"/>
                </a:lnTo>
                <a:lnTo>
                  <a:pt x="5435" y="6569"/>
                </a:lnTo>
                <a:lnTo>
                  <a:pt x="5499" y="6591"/>
                </a:lnTo>
                <a:lnTo>
                  <a:pt x="5542" y="6655"/>
                </a:lnTo>
                <a:lnTo>
                  <a:pt x="5563" y="6698"/>
                </a:lnTo>
                <a:lnTo>
                  <a:pt x="5563" y="6762"/>
                </a:lnTo>
                <a:lnTo>
                  <a:pt x="5606" y="6826"/>
                </a:lnTo>
                <a:lnTo>
                  <a:pt x="5649" y="6869"/>
                </a:lnTo>
                <a:lnTo>
                  <a:pt x="5692" y="6890"/>
                </a:lnTo>
                <a:lnTo>
                  <a:pt x="5734" y="6912"/>
                </a:lnTo>
                <a:lnTo>
                  <a:pt x="5820" y="6912"/>
                </a:lnTo>
                <a:lnTo>
                  <a:pt x="5863" y="6869"/>
                </a:lnTo>
                <a:lnTo>
                  <a:pt x="5906" y="6826"/>
                </a:lnTo>
                <a:lnTo>
                  <a:pt x="5927" y="6783"/>
                </a:lnTo>
                <a:lnTo>
                  <a:pt x="5948" y="6698"/>
                </a:lnTo>
                <a:lnTo>
                  <a:pt x="5927" y="6633"/>
                </a:lnTo>
                <a:lnTo>
                  <a:pt x="5927" y="6548"/>
                </a:lnTo>
                <a:lnTo>
                  <a:pt x="5927" y="6462"/>
                </a:lnTo>
                <a:lnTo>
                  <a:pt x="5970" y="6441"/>
                </a:lnTo>
                <a:lnTo>
                  <a:pt x="5991" y="6398"/>
                </a:lnTo>
                <a:lnTo>
                  <a:pt x="6077" y="6355"/>
                </a:lnTo>
                <a:lnTo>
                  <a:pt x="6141" y="6248"/>
                </a:lnTo>
                <a:lnTo>
                  <a:pt x="6162" y="6206"/>
                </a:lnTo>
                <a:lnTo>
                  <a:pt x="6162" y="6141"/>
                </a:lnTo>
                <a:lnTo>
                  <a:pt x="6141" y="6099"/>
                </a:lnTo>
                <a:lnTo>
                  <a:pt x="6120" y="6056"/>
                </a:lnTo>
                <a:lnTo>
                  <a:pt x="6055" y="6034"/>
                </a:lnTo>
                <a:lnTo>
                  <a:pt x="5991" y="6013"/>
                </a:lnTo>
                <a:lnTo>
                  <a:pt x="5884" y="5970"/>
                </a:lnTo>
                <a:lnTo>
                  <a:pt x="5863" y="5949"/>
                </a:lnTo>
                <a:lnTo>
                  <a:pt x="5841" y="5927"/>
                </a:lnTo>
                <a:lnTo>
                  <a:pt x="5820" y="5713"/>
                </a:lnTo>
                <a:lnTo>
                  <a:pt x="5777" y="5585"/>
                </a:lnTo>
                <a:lnTo>
                  <a:pt x="5713" y="5500"/>
                </a:lnTo>
                <a:lnTo>
                  <a:pt x="5670" y="5478"/>
                </a:lnTo>
                <a:close/>
                <a:moveTo>
                  <a:pt x="4408" y="5307"/>
                </a:moveTo>
                <a:lnTo>
                  <a:pt x="4344" y="5328"/>
                </a:lnTo>
                <a:lnTo>
                  <a:pt x="4301" y="5371"/>
                </a:lnTo>
                <a:lnTo>
                  <a:pt x="4258" y="5435"/>
                </a:lnTo>
                <a:lnTo>
                  <a:pt x="4194" y="5564"/>
                </a:lnTo>
                <a:lnTo>
                  <a:pt x="4151" y="5735"/>
                </a:lnTo>
                <a:lnTo>
                  <a:pt x="4108" y="6120"/>
                </a:lnTo>
                <a:lnTo>
                  <a:pt x="4087" y="6270"/>
                </a:lnTo>
                <a:lnTo>
                  <a:pt x="4066" y="6398"/>
                </a:lnTo>
                <a:lnTo>
                  <a:pt x="4023" y="6462"/>
                </a:lnTo>
                <a:lnTo>
                  <a:pt x="3980" y="6527"/>
                </a:lnTo>
                <a:lnTo>
                  <a:pt x="3894" y="6591"/>
                </a:lnTo>
                <a:lnTo>
                  <a:pt x="3787" y="6633"/>
                </a:lnTo>
                <a:lnTo>
                  <a:pt x="3723" y="6676"/>
                </a:lnTo>
                <a:lnTo>
                  <a:pt x="3680" y="6740"/>
                </a:lnTo>
                <a:lnTo>
                  <a:pt x="3659" y="6783"/>
                </a:lnTo>
                <a:lnTo>
                  <a:pt x="3638" y="6826"/>
                </a:lnTo>
                <a:lnTo>
                  <a:pt x="3638" y="6869"/>
                </a:lnTo>
                <a:lnTo>
                  <a:pt x="3659" y="6890"/>
                </a:lnTo>
                <a:lnTo>
                  <a:pt x="3723" y="6933"/>
                </a:lnTo>
                <a:lnTo>
                  <a:pt x="3787" y="6976"/>
                </a:lnTo>
                <a:lnTo>
                  <a:pt x="3852" y="7061"/>
                </a:lnTo>
                <a:lnTo>
                  <a:pt x="3873" y="7126"/>
                </a:lnTo>
                <a:lnTo>
                  <a:pt x="3873" y="7190"/>
                </a:lnTo>
                <a:lnTo>
                  <a:pt x="3830" y="7318"/>
                </a:lnTo>
                <a:lnTo>
                  <a:pt x="3809" y="7425"/>
                </a:lnTo>
                <a:lnTo>
                  <a:pt x="3787" y="7554"/>
                </a:lnTo>
                <a:lnTo>
                  <a:pt x="3787" y="7618"/>
                </a:lnTo>
                <a:lnTo>
                  <a:pt x="3787" y="7682"/>
                </a:lnTo>
                <a:lnTo>
                  <a:pt x="3830" y="7725"/>
                </a:lnTo>
                <a:lnTo>
                  <a:pt x="3873" y="7746"/>
                </a:lnTo>
                <a:lnTo>
                  <a:pt x="3980" y="7746"/>
                </a:lnTo>
                <a:lnTo>
                  <a:pt x="4087" y="7682"/>
                </a:lnTo>
                <a:lnTo>
                  <a:pt x="4172" y="7596"/>
                </a:lnTo>
                <a:lnTo>
                  <a:pt x="4237" y="7532"/>
                </a:lnTo>
                <a:lnTo>
                  <a:pt x="4279" y="7468"/>
                </a:lnTo>
                <a:lnTo>
                  <a:pt x="4279" y="7382"/>
                </a:lnTo>
                <a:lnTo>
                  <a:pt x="4301" y="7233"/>
                </a:lnTo>
                <a:lnTo>
                  <a:pt x="4301" y="7061"/>
                </a:lnTo>
                <a:lnTo>
                  <a:pt x="4322" y="6976"/>
                </a:lnTo>
                <a:lnTo>
                  <a:pt x="4365" y="6912"/>
                </a:lnTo>
                <a:lnTo>
                  <a:pt x="4451" y="6826"/>
                </a:lnTo>
                <a:lnTo>
                  <a:pt x="4558" y="6762"/>
                </a:lnTo>
                <a:lnTo>
                  <a:pt x="4600" y="6740"/>
                </a:lnTo>
                <a:lnTo>
                  <a:pt x="4665" y="6740"/>
                </a:lnTo>
                <a:lnTo>
                  <a:pt x="4707" y="6762"/>
                </a:lnTo>
                <a:lnTo>
                  <a:pt x="4772" y="6805"/>
                </a:lnTo>
                <a:lnTo>
                  <a:pt x="4793" y="6847"/>
                </a:lnTo>
                <a:lnTo>
                  <a:pt x="4836" y="6912"/>
                </a:lnTo>
                <a:lnTo>
                  <a:pt x="4857" y="7083"/>
                </a:lnTo>
                <a:lnTo>
                  <a:pt x="4900" y="7233"/>
                </a:lnTo>
                <a:lnTo>
                  <a:pt x="4943" y="7382"/>
                </a:lnTo>
                <a:lnTo>
                  <a:pt x="5007" y="7489"/>
                </a:lnTo>
                <a:lnTo>
                  <a:pt x="5028" y="7511"/>
                </a:lnTo>
                <a:lnTo>
                  <a:pt x="5071" y="7532"/>
                </a:lnTo>
                <a:lnTo>
                  <a:pt x="5135" y="7532"/>
                </a:lnTo>
                <a:lnTo>
                  <a:pt x="5264" y="7447"/>
                </a:lnTo>
                <a:lnTo>
                  <a:pt x="5328" y="7361"/>
                </a:lnTo>
                <a:lnTo>
                  <a:pt x="5371" y="7275"/>
                </a:lnTo>
                <a:lnTo>
                  <a:pt x="5371" y="7168"/>
                </a:lnTo>
                <a:lnTo>
                  <a:pt x="5328" y="7040"/>
                </a:lnTo>
                <a:lnTo>
                  <a:pt x="5285" y="6912"/>
                </a:lnTo>
                <a:lnTo>
                  <a:pt x="5242" y="6783"/>
                </a:lnTo>
                <a:lnTo>
                  <a:pt x="5178" y="6676"/>
                </a:lnTo>
                <a:lnTo>
                  <a:pt x="5135" y="6548"/>
                </a:lnTo>
                <a:lnTo>
                  <a:pt x="5135" y="6398"/>
                </a:lnTo>
                <a:lnTo>
                  <a:pt x="5114" y="6334"/>
                </a:lnTo>
                <a:lnTo>
                  <a:pt x="5093" y="6248"/>
                </a:lnTo>
                <a:lnTo>
                  <a:pt x="5050" y="6206"/>
                </a:lnTo>
                <a:lnTo>
                  <a:pt x="4986" y="6141"/>
                </a:lnTo>
                <a:lnTo>
                  <a:pt x="4943" y="6034"/>
                </a:lnTo>
                <a:lnTo>
                  <a:pt x="4900" y="5927"/>
                </a:lnTo>
                <a:lnTo>
                  <a:pt x="4793" y="5649"/>
                </a:lnTo>
                <a:lnTo>
                  <a:pt x="4750" y="5521"/>
                </a:lnTo>
                <a:lnTo>
                  <a:pt x="4665" y="5414"/>
                </a:lnTo>
                <a:lnTo>
                  <a:pt x="4579" y="5328"/>
                </a:lnTo>
                <a:lnTo>
                  <a:pt x="4536" y="5307"/>
                </a:lnTo>
                <a:close/>
                <a:moveTo>
                  <a:pt x="2632" y="429"/>
                </a:moveTo>
                <a:lnTo>
                  <a:pt x="2889" y="450"/>
                </a:lnTo>
                <a:lnTo>
                  <a:pt x="3124" y="472"/>
                </a:lnTo>
                <a:lnTo>
                  <a:pt x="3702" y="472"/>
                </a:lnTo>
                <a:lnTo>
                  <a:pt x="4258" y="514"/>
                </a:lnTo>
                <a:lnTo>
                  <a:pt x="4793" y="536"/>
                </a:lnTo>
                <a:lnTo>
                  <a:pt x="5306" y="557"/>
                </a:lnTo>
                <a:lnTo>
                  <a:pt x="5820" y="600"/>
                </a:lnTo>
                <a:lnTo>
                  <a:pt x="5970" y="600"/>
                </a:lnTo>
                <a:lnTo>
                  <a:pt x="6077" y="621"/>
                </a:lnTo>
                <a:lnTo>
                  <a:pt x="6098" y="621"/>
                </a:lnTo>
                <a:lnTo>
                  <a:pt x="6141" y="664"/>
                </a:lnTo>
                <a:lnTo>
                  <a:pt x="6162" y="707"/>
                </a:lnTo>
                <a:lnTo>
                  <a:pt x="6184" y="771"/>
                </a:lnTo>
                <a:lnTo>
                  <a:pt x="6205" y="1006"/>
                </a:lnTo>
                <a:lnTo>
                  <a:pt x="6226" y="1263"/>
                </a:lnTo>
                <a:lnTo>
                  <a:pt x="6205" y="1777"/>
                </a:lnTo>
                <a:lnTo>
                  <a:pt x="6226" y="2354"/>
                </a:lnTo>
                <a:lnTo>
                  <a:pt x="6248" y="2932"/>
                </a:lnTo>
                <a:lnTo>
                  <a:pt x="6248" y="5542"/>
                </a:lnTo>
                <a:lnTo>
                  <a:pt x="6269" y="6869"/>
                </a:lnTo>
                <a:lnTo>
                  <a:pt x="6291" y="7511"/>
                </a:lnTo>
                <a:lnTo>
                  <a:pt x="6269" y="7832"/>
                </a:lnTo>
                <a:lnTo>
                  <a:pt x="6248" y="7981"/>
                </a:lnTo>
                <a:lnTo>
                  <a:pt x="6205" y="8153"/>
                </a:lnTo>
                <a:lnTo>
                  <a:pt x="6184" y="8174"/>
                </a:lnTo>
                <a:lnTo>
                  <a:pt x="6141" y="8195"/>
                </a:lnTo>
                <a:lnTo>
                  <a:pt x="6055" y="8238"/>
                </a:lnTo>
                <a:lnTo>
                  <a:pt x="5906" y="8260"/>
                </a:lnTo>
                <a:lnTo>
                  <a:pt x="5413" y="8260"/>
                </a:lnTo>
                <a:lnTo>
                  <a:pt x="5199" y="8238"/>
                </a:lnTo>
                <a:lnTo>
                  <a:pt x="4857" y="8217"/>
                </a:lnTo>
                <a:lnTo>
                  <a:pt x="4515" y="8217"/>
                </a:lnTo>
                <a:lnTo>
                  <a:pt x="3830" y="8260"/>
                </a:lnTo>
                <a:lnTo>
                  <a:pt x="3167" y="8281"/>
                </a:lnTo>
                <a:lnTo>
                  <a:pt x="2504" y="8302"/>
                </a:lnTo>
                <a:lnTo>
                  <a:pt x="2268" y="8324"/>
                </a:lnTo>
                <a:lnTo>
                  <a:pt x="2119" y="8324"/>
                </a:lnTo>
                <a:lnTo>
                  <a:pt x="2076" y="8302"/>
                </a:lnTo>
                <a:lnTo>
                  <a:pt x="2033" y="8281"/>
                </a:lnTo>
                <a:lnTo>
                  <a:pt x="2012" y="8217"/>
                </a:lnTo>
                <a:lnTo>
                  <a:pt x="2012" y="8153"/>
                </a:lnTo>
                <a:lnTo>
                  <a:pt x="1990" y="8110"/>
                </a:lnTo>
                <a:lnTo>
                  <a:pt x="1969" y="8088"/>
                </a:lnTo>
                <a:lnTo>
                  <a:pt x="1883" y="8088"/>
                </a:lnTo>
                <a:lnTo>
                  <a:pt x="1798" y="8153"/>
                </a:lnTo>
                <a:lnTo>
                  <a:pt x="1626" y="8302"/>
                </a:lnTo>
                <a:lnTo>
                  <a:pt x="1541" y="8367"/>
                </a:lnTo>
                <a:lnTo>
                  <a:pt x="1455" y="8388"/>
                </a:lnTo>
                <a:lnTo>
                  <a:pt x="1412" y="8388"/>
                </a:lnTo>
                <a:lnTo>
                  <a:pt x="1391" y="8367"/>
                </a:lnTo>
                <a:lnTo>
                  <a:pt x="1348" y="8345"/>
                </a:lnTo>
                <a:lnTo>
                  <a:pt x="1327" y="8281"/>
                </a:lnTo>
                <a:lnTo>
                  <a:pt x="1327" y="8217"/>
                </a:lnTo>
                <a:lnTo>
                  <a:pt x="1348" y="8131"/>
                </a:lnTo>
                <a:lnTo>
                  <a:pt x="1348" y="8110"/>
                </a:lnTo>
                <a:lnTo>
                  <a:pt x="1348" y="8067"/>
                </a:lnTo>
                <a:lnTo>
                  <a:pt x="1327" y="8067"/>
                </a:lnTo>
                <a:lnTo>
                  <a:pt x="1263" y="8046"/>
                </a:lnTo>
                <a:lnTo>
                  <a:pt x="1220" y="8067"/>
                </a:lnTo>
                <a:lnTo>
                  <a:pt x="1177" y="8110"/>
                </a:lnTo>
                <a:lnTo>
                  <a:pt x="1092" y="8217"/>
                </a:lnTo>
                <a:lnTo>
                  <a:pt x="1006" y="8324"/>
                </a:lnTo>
                <a:lnTo>
                  <a:pt x="963" y="8367"/>
                </a:lnTo>
                <a:lnTo>
                  <a:pt x="920" y="8409"/>
                </a:lnTo>
                <a:lnTo>
                  <a:pt x="856" y="8431"/>
                </a:lnTo>
                <a:lnTo>
                  <a:pt x="792" y="8431"/>
                </a:lnTo>
                <a:lnTo>
                  <a:pt x="771" y="8409"/>
                </a:lnTo>
                <a:lnTo>
                  <a:pt x="771" y="8367"/>
                </a:lnTo>
                <a:lnTo>
                  <a:pt x="792" y="8281"/>
                </a:lnTo>
                <a:lnTo>
                  <a:pt x="856" y="8153"/>
                </a:lnTo>
                <a:lnTo>
                  <a:pt x="1049" y="7917"/>
                </a:lnTo>
                <a:lnTo>
                  <a:pt x="1156" y="7767"/>
                </a:lnTo>
                <a:lnTo>
                  <a:pt x="1156" y="7682"/>
                </a:lnTo>
                <a:lnTo>
                  <a:pt x="1134" y="7639"/>
                </a:lnTo>
                <a:lnTo>
                  <a:pt x="1070" y="7618"/>
                </a:lnTo>
                <a:lnTo>
                  <a:pt x="942" y="7618"/>
                </a:lnTo>
                <a:lnTo>
                  <a:pt x="856" y="7660"/>
                </a:lnTo>
                <a:lnTo>
                  <a:pt x="792" y="7703"/>
                </a:lnTo>
                <a:lnTo>
                  <a:pt x="749" y="7746"/>
                </a:lnTo>
                <a:lnTo>
                  <a:pt x="835" y="7575"/>
                </a:lnTo>
                <a:lnTo>
                  <a:pt x="878" y="7468"/>
                </a:lnTo>
                <a:lnTo>
                  <a:pt x="899" y="7404"/>
                </a:lnTo>
                <a:lnTo>
                  <a:pt x="899" y="7297"/>
                </a:lnTo>
                <a:lnTo>
                  <a:pt x="856" y="7275"/>
                </a:lnTo>
                <a:lnTo>
                  <a:pt x="835" y="7254"/>
                </a:lnTo>
                <a:lnTo>
                  <a:pt x="792" y="7297"/>
                </a:lnTo>
                <a:lnTo>
                  <a:pt x="685" y="7382"/>
                </a:lnTo>
                <a:lnTo>
                  <a:pt x="578" y="7468"/>
                </a:lnTo>
                <a:lnTo>
                  <a:pt x="557" y="7361"/>
                </a:lnTo>
                <a:lnTo>
                  <a:pt x="578" y="7254"/>
                </a:lnTo>
                <a:lnTo>
                  <a:pt x="621" y="7147"/>
                </a:lnTo>
                <a:lnTo>
                  <a:pt x="685" y="7040"/>
                </a:lnTo>
                <a:lnTo>
                  <a:pt x="835" y="6826"/>
                </a:lnTo>
                <a:lnTo>
                  <a:pt x="899" y="6719"/>
                </a:lnTo>
                <a:lnTo>
                  <a:pt x="942" y="6633"/>
                </a:lnTo>
                <a:lnTo>
                  <a:pt x="963" y="6484"/>
                </a:lnTo>
                <a:lnTo>
                  <a:pt x="942" y="6441"/>
                </a:lnTo>
                <a:lnTo>
                  <a:pt x="920" y="6420"/>
                </a:lnTo>
                <a:lnTo>
                  <a:pt x="899" y="6441"/>
                </a:lnTo>
                <a:lnTo>
                  <a:pt x="835" y="6462"/>
                </a:lnTo>
                <a:lnTo>
                  <a:pt x="706" y="6591"/>
                </a:lnTo>
                <a:lnTo>
                  <a:pt x="599" y="6655"/>
                </a:lnTo>
                <a:lnTo>
                  <a:pt x="599" y="6633"/>
                </a:lnTo>
                <a:lnTo>
                  <a:pt x="578" y="6591"/>
                </a:lnTo>
                <a:lnTo>
                  <a:pt x="557" y="6377"/>
                </a:lnTo>
                <a:lnTo>
                  <a:pt x="535" y="5713"/>
                </a:lnTo>
                <a:lnTo>
                  <a:pt x="578" y="4601"/>
                </a:lnTo>
                <a:lnTo>
                  <a:pt x="599" y="3446"/>
                </a:lnTo>
                <a:lnTo>
                  <a:pt x="599" y="2889"/>
                </a:lnTo>
                <a:lnTo>
                  <a:pt x="578" y="2632"/>
                </a:lnTo>
                <a:lnTo>
                  <a:pt x="557" y="2504"/>
                </a:lnTo>
                <a:lnTo>
                  <a:pt x="578" y="2397"/>
                </a:lnTo>
                <a:lnTo>
                  <a:pt x="599" y="2333"/>
                </a:lnTo>
                <a:lnTo>
                  <a:pt x="642" y="2290"/>
                </a:lnTo>
                <a:lnTo>
                  <a:pt x="728" y="2269"/>
                </a:lnTo>
                <a:lnTo>
                  <a:pt x="792" y="2269"/>
                </a:lnTo>
                <a:lnTo>
                  <a:pt x="1134" y="2247"/>
                </a:lnTo>
                <a:lnTo>
                  <a:pt x="1370" y="2226"/>
                </a:lnTo>
                <a:lnTo>
                  <a:pt x="1648" y="2226"/>
                </a:lnTo>
                <a:lnTo>
                  <a:pt x="1776" y="2205"/>
                </a:lnTo>
                <a:lnTo>
                  <a:pt x="1905" y="2162"/>
                </a:lnTo>
                <a:lnTo>
                  <a:pt x="2012" y="2119"/>
                </a:lnTo>
                <a:lnTo>
                  <a:pt x="2076" y="2033"/>
                </a:lnTo>
                <a:lnTo>
                  <a:pt x="2119" y="1948"/>
                </a:lnTo>
                <a:lnTo>
                  <a:pt x="2140" y="1819"/>
                </a:lnTo>
                <a:lnTo>
                  <a:pt x="2119" y="1691"/>
                </a:lnTo>
                <a:lnTo>
                  <a:pt x="2119" y="1563"/>
                </a:lnTo>
                <a:lnTo>
                  <a:pt x="2054" y="1285"/>
                </a:lnTo>
                <a:lnTo>
                  <a:pt x="2012" y="1071"/>
                </a:lnTo>
                <a:lnTo>
                  <a:pt x="1947" y="857"/>
                </a:lnTo>
                <a:lnTo>
                  <a:pt x="1926" y="750"/>
                </a:lnTo>
                <a:lnTo>
                  <a:pt x="1905" y="664"/>
                </a:lnTo>
                <a:lnTo>
                  <a:pt x="1926" y="600"/>
                </a:lnTo>
                <a:lnTo>
                  <a:pt x="1947" y="536"/>
                </a:lnTo>
                <a:lnTo>
                  <a:pt x="2033" y="472"/>
                </a:lnTo>
                <a:lnTo>
                  <a:pt x="2140" y="450"/>
                </a:lnTo>
                <a:lnTo>
                  <a:pt x="2397" y="429"/>
                </a:lnTo>
                <a:close/>
                <a:moveTo>
                  <a:pt x="6120" y="1"/>
                </a:moveTo>
                <a:lnTo>
                  <a:pt x="5863" y="44"/>
                </a:lnTo>
                <a:lnTo>
                  <a:pt x="5627" y="86"/>
                </a:lnTo>
                <a:lnTo>
                  <a:pt x="5413" y="108"/>
                </a:lnTo>
                <a:lnTo>
                  <a:pt x="5221" y="129"/>
                </a:lnTo>
                <a:lnTo>
                  <a:pt x="4814" y="129"/>
                </a:lnTo>
                <a:lnTo>
                  <a:pt x="4408" y="86"/>
                </a:lnTo>
                <a:lnTo>
                  <a:pt x="2589" y="86"/>
                </a:lnTo>
                <a:lnTo>
                  <a:pt x="2225" y="65"/>
                </a:lnTo>
                <a:lnTo>
                  <a:pt x="1691" y="65"/>
                </a:lnTo>
                <a:lnTo>
                  <a:pt x="1541" y="108"/>
                </a:lnTo>
                <a:lnTo>
                  <a:pt x="1391" y="193"/>
                </a:lnTo>
                <a:lnTo>
                  <a:pt x="1348" y="258"/>
                </a:lnTo>
                <a:lnTo>
                  <a:pt x="1284" y="322"/>
                </a:lnTo>
                <a:lnTo>
                  <a:pt x="878" y="857"/>
                </a:lnTo>
                <a:lnTo>
                  <a:pt x="664" y="1135"/>
                </a:lnTo>
                <a:lnTo>
                  <a:pt x="492" y="1413"/>
                </a:lnTo>
                <a:lnTo>
                  <a:pt x="343" y="1670"/>
                </a:lnTo>
                <a:lnTo>
                  <a:pt x="171" y="1926"/>
                </a:lnTo>
                <a:lnTo>
                  <a:pt x="65" y="2076"/>
                </a:lnTo>
                <a:lnTo>
                  <a:pt x="43" y="2162"/>
                </a:lnTo>
                <a:lnTo>
                  <a:pt x="22" y="2247"/>
                </a:lnTo>
                <a:lnTo>
                  <a:pt x="0" y="2376"/>
                </a:lnTo>
                <a:lnTo>
                  <a:pt x="0" y="2504"/>
                </a:lnTo>
                <a:lnTo>
                  <a:pt x="22" y="2739"/>
                </a:lnTo>
                <a:lnTo>
                  <a:pt x="43" y="3403"/>
                </a:lnTo>
                <a:lnTo>
                  <a:pt x="65" y="3724"/>
                </a:lnTo>
                <a:lnTo>
                  <a:pt x="65" y="4066"/>
                </a:lnTo>
                <a:lnTo>
                  <a:pt x="22" y="4900"/>
                </a:lnTo>
                <a:lnTo>
                  <a:pt x="22" y="5735"/>
                </a:lnTo>
                <a:lnTo>
                  <a:pt x="22" y="7254"/>
                </a:lnTo>
                <a:lnTo>
                  <a:pt x="22" y="7939"/>
                </a:lnTo>
                <a:lnTo>
                  <a:pt x="22" y="8367"/>
                </a:lnTo>
                <a:lnTo>
                  <a:pt x="0" y="8559"/>
                </a:lnTo>
                <a:lnTo>
                  <a:pt x="0" y="8666"/>
                </a:lnTo>
                <a:lnTo>
                  <a:pt x="0" y="8730"/>
                </a:lnTo>
                <a:lnTo>
                  <a:pt x="22" y="8794"/>
                </a:lnTo>
                <a:lnTo>
                  <a:pt x="65" y="8837"/>
                </a:lnTo>
                <a:lnTo>
                  <a:pt x="107" y="8859"/>
                </a:lnTo>
                <a:lnTo>
                  <a:pt x="171" y="8880"/>
                </a:lnTo>
                <a:lnTo>
                  <a:pt x="321" y="8901"/>
                </a:lnTo>
                <a:lnTo>
                  <a:pt x="471" y="8901"/>
                </a:lnTo>
                <a:lnTo>
                  <a:pt x="792" y="8837"/>
                </a:lnTo>
                <a:lnTo>
                  <a:pt x="1027" y="8794"/>
                </a:lnTo>
                <a:lnTo>
                  <a:pt x="1434" y="8773"/>
                </a:lnTo>
                <a:lnTo>
                  <a:pt x="1840" y="8773"/>
                </a:lnTo>
                <a:lnTo>
                  <a:pt x="2653" y="8794"/>
                </a:lnTo>
                <a:lnTo>
                  <a:pt x="3081" y="8773"/>
                </a:lnTo>
                <a:lnTo>
                  <a:pt x="3509" y="8752"/>
                </a:lnTo>
                <a:lnTo>
                  <a:pt x="3937" y="8709"/>
                </a:lnTo>
                <a:lnTo>
                  <a:pt x="4344" y="8687"/>
                </a:lnTo>
                <a:lnTo>
                  <a:pt x="4750" y="8687"/>
                </a:lnTo>
                <a:lnTo>
                  <a:pt x="5178" y="8709"/>
                </a:lnTo>
                <a:lnTo>
                  <a:pt x="5991" y="8773"/>
                </a:lnTo>
                <a:lnTo>
                  <a:pt x="6162" y="8794"/>
                </a:lnTo>
                <a:lnTo>
                  <a:pt x="6398" y="8794"/>
                </a:lnTo>
                <a:lnTo>
                  <a:pt x="6483" y="8773"/>
                </a:lnTo>
                <a:lnTo>
                  <a:pt x="6547" y="8730"/>
                </a:lnTo>
                <a:lnTo>
                  <a:pt x="6612" y="8666"/>
                </a:lnTo>
                <a:lnTo>
                  <a:pt x="6654" y="8581"/>
                </a:lnTo>
                <a:lnTo>
                  <a:pt x="6697" y="8495"/>
                </a:lnTo>
                <a:lnTo>
                  <a:pt x="6740" y="8260"/>
                </a:lnTo>
                <a:lnTo>
                  <a:pt x="6761" y="8046"/>
                </a:lnTo>
                <a:lnTo>
                  <a:pt x="6740" y="7832"/>
                </a:lnTo>
                <a:lnTo>
                  <a:pt x="6740" y="6013"/>
                </a:lnTo>
                <a:lnTo>
                  <a:pt x="6719" y="5264"/>
                </a:lnTo>
                <a:lnTo>
                  <a:pt x="6676" y="4494"/>
                </a:lnTo>
                <a:lnTo>
                  <a:pt x="6654" y="4109"/>
                </a:lnTo>
                <a:lnTo>
                  <a:pt x="6654" y="3702"/>
                </a:lnTo>
                <a:lnTo>
                  <a:pt x="6676" y="2932"/>
                </a:lnTo>
                <a:lnTo>
                  <a:pt x="6697" y="2183"/>
                </a:lnTo>
                <a:lnTo>
                  <a:pt x="6697" y="1456"/>
                </a:lnTo>
                <a:lnTo>
                  <a:pt x="6676" y="792"/>
                </a:lnTo>
                <a:lnTo>
                  <a:pt x="6697" y="472"/>
                </a:lnTo>
                <a:lnTo>
                  <a:pt x="6654" y="300"/>
                </a:lnTo>
                <a:lnTo>
                  <a:pt x="6633" y="236"/>
                </a:lnTo>
                <a:lnTo>
                  <a:pt x="6590" y="172"/>
                </a:lnTo>
                <a:lnTo>
                  <a:pt x="6483" y="65"/>
                </a:lnTo>
                <a:lnTo>
                  <a:pt x="6376" y="22"/>
                </a:lnTo>
                <a:lnTo>
                  <a:pt x="6248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90;p7">
            <a:extLst>
              <a:ext uri="{FF2B5EF4-FFF2-40B4-BE49-F238E27FC236}">
                <a16:creationId xmlns:a16="http://schemas.microsoft.com/office/drawing/2014/main" id="{0B154B44-D198-CF46-B41B-CC445AE425C8}"/>
              </a:ext>
            </a:extLst>
          </p:cNvPr>
          <p:cNvSpPr/>
          <p:nvPr/>
        </p:nvSpPr>
        <p:spPr>
          <a:xfrm>
            <a:off x="7305555" y="2758972"/>
            <a:ext cx="1163804" cy="1174431"/>
          </a:xfrm>
          <a:custGeom>
            <a:avLst/>
            <a:gdLst/>
            <a:ahLst/>
            <a:cxnLst/>
            <a:rect l="l" t="t" r="r" b="b"/>
            <a:pathLst>
              <a:path w="9308" h="9393" extrusionOk="0">
                <a:moveTo>
                  <a:pt x="7789" y="6932"/>
                </a:moveTo>
                <a:lnTo>
                  <a:pt x="7789" y="6932"/>
                </a:lnTo>
                <a:lnTo>
                  <a:pt x="7575" y="6697"/>
                </a:lnTo>
                <a:lnTo>
                  <a:pt x="7446" y="6569"/>
                </a:lnTo>
                <a:lnTo>
                  <a:pt x="7425" y="6483"/>
                </a:lnTo>
                <a:lnTo>
                  <a:pt x="7404" y="6419"/>
                </a:lnTo>
                <a:lnTo>
                  <a:pt x="7404" y="6419"/>
                </a:lnTo>
                <a:lnTo>
                  <a:pt x="7404" y="6355"/>
                </a:lnTo>
                <a:lnTo>
                  <a:pt x="7446" y="6269"/>
                </a:lnTo>
                <a:lnTo>
                  <a:pt x="7511" y="6141"/>
                </a:lnTo>
                <a:lnTo>
                  <a:pt x="7511" y="6141"/>
                </a:lnTo>
                <a:lnTo>
                  <a:pt x="7553" y="6034"/>
                </a:lnTo>
                <a:lnTo>
                  <a:pt x="7553" y="5927"/>
                </a:lnTo>
                <a:lnTo>
                  <a:pt x="7575" y="5734"/>
                </a:lnTo>
                <a:lnTo>
                  <a:pt x="7575" y="5734"/>
                </a:lnTo>
                <a:lnTo>
                  <a:pt x="7575" y="5349"/>
                </a:lnTo>
                <a:lnTo>
                  <a:pt x="7553" y="5156"/>
                </a:lnTo>
                <a:lnTo>
                  <a:pt x="7532" y="4964"/>
                </a:lnTo>
                <a:lnTo>
                  <a:pt x="7532" y="4964"/>
                </a:lnTo>
                <a:lnTo>
                  <a:pt x="7489" y="4771"/>
                </a:lnTo>
                <a:lnTo>
                  <a:pt x="7425" y="4622"/>
                </a:lnTo>
                <a:lnTo>
                  <a:pt x="7318" y="4472"/>
                </a:lnTo>
                <a:lnTo>
                  <a:pt x="7168" y="4322"/>
                </a:lnTo>
                <a:lnTo>
                  <a:pt x="7168" y="4322"/>
                </a:lnTo>
                <a:lnTo>
                  <a:pt x="6869" y="4129"/>
                </a:lnTo>
                <a:lnTo>
                  <a:pt x="6698" y="4001"/>
                </a:lnTo>
                <a:lnTo>
                  <a:pt x="6633" y="3937"/>
                </a:lnTo>
                <a:lnTo>
                  <a:pt x="6612" y="3873"/>
                </a:lnTo>
                <a:lnTo>
                  <a:pt x="6612" y="3873"/>
                </a:lnTo>
                <a:lnTo>
                  <a:pt x="6612" y="3851"/>
                </a:lnTo>
                <a:lnTo>
                  <a:pt x="6612" y="3787"/>
                </a:lnTo>
                <a:lnTo>
                  <a:pt x="6633" y="3702"/>
                </a:lnTo>
                <a:lnTo>
                  <a:pt x="6633" y="3702"/>
                </a:lnTo>
                <a:lnTo>
                  <a:pt x="6612" y="3595"/>
                </a:lnTo>
                <a:lnTo>
                  <a:pt x="6548" y="3488"/>
                </a:lnTo>
                <a:lnTo>
                  <a:pt x="6548" y="3488"/>
                </a:lnTo>
                <a:lnTo>
                  <a:pt x="6484" y="3359"/>
                </a:lnTo>
                <a:lnTo>
                  <a:pt x="6462" y="3295"/>
                </a:lnTo>
                <a:lnTo>
                  <a:pt x="6462" y="3274"/>
                </a:lnTo>
                <a:lnTo>
                  <a:pt x="6462" y="3252"/>
                </a:lnTo>
                <a:lnTo>
                  <a:pt x="6462" y="3252"/>
                </a:lnTo>
                <a:lnTo>
                  <a:pt x="6505" y="3231"/>
                </a:lnTo>
                <a:lnTo>
                  <a:pt x="6591" y="3231"/>
                </a:lnTo>
                <a:lnTo>
                  <a:pt x="6805" y="3274"/>
                </a:lnTo>
                <a:lnTo>
                  <a:pt x="7168" y="3359"/>
                </a:lnTo>
                <a:lnTo>
                  <a:pt x="7168" y="3359"/>
                </a:lnTo>
                <a:lnTo>
                  <a:pt x="7382" y="3381"/>
                </a:lnTo>
                <a:lnTo>
                  <a:pt x="7575" y="3359"/>
                </a:lnTo>
                <a:lnTo>
                  <a:pt x="7810" y="3316"/>
                </a:lnTo>
                <a:lnTo>
                  <a:pt x="8024" y="3274"/>
                </a:lnTo>
                <a:lnTo>
                  <a:pt x="8238" y="3209"/>
                </a:lnTo>
                <a:lnTo>
                  <a:pt x="8431" y="3124"/>
                </a:lnTo>
                <a:lnTo>
                  <a:pt x="8623" y="3038"/>
                </a:lnTo>
                <a:lnTo>
                  <a:pt x="8794" y="2953"/>
                </a:lnTo>
                <a:lnTo>
                  <a:pt x="8794" y="2953"/>
                </a:lnTo>
                <a:lnTo>
                  <a:pt x="8944" y="2846"/>
                </a:lnTo>
                <a:lnTo>
                  <a:pt x="9094" y="2717"/>
                </a:lnTo>
                <a:lnTo>
                  <a:pt x="9244" y="2568"/>
                </a:lnTo>
                <a:lnTo>
                  <a:pt x="9286" y="2482"/>
                </a:lnTo>
                <a:lnTo>
                  <a:pt x="9308" y="2418"/>
                </a:lnTo>
                <a:lnTo>
                  <a:pt x="9308" y="2418"/>
                </a:lnTo>
                <a:lnTo>
                  <a:pt x="9286" y="2289"/>
                </a:lnTo>
                <a:lnTo>
                  <a:pt x="9265" y="2225"/>
                </a:lnTo>
                <a:lnTo>
                  <a:pt x="9201" y="2225"/>
                </a:lnTo>
                <a:lnTo>
                  <a:pt x="9137" y="2247"/>
                </a:lnTo>
                <a:lnTo>
                  <a:pt x="9008" y="2332"/>
                </a:lnTo>
                <a:lnTo>
                  <a:pt x="8944" y="2354"/>
                </a:lnTo>
                <a:lnTo>
                  <a:pt x="8923" y="2354"/>
                </a:lnTo>
                <a:lnTo>
                  <a:pt x="8923" y="2354"/>
                </a:lnTo>
                <a:lnTo>
                  <a:pt x="8901" y="2332"/>
                </a:lnTo>
                <a:lnTo>
                  <a:pt x="8901" y="2311"/>
                </a:lnTo>
                <a:lnTo>
                  <a:pt x="8944" y="2247"/>
                </a:lnTo>
                <a:lnTo>
                  <a:pt x="9051" y="2097"/>
                </a:lnTo>
                <a:lnTo>
                  <a:pt x="9094" y="1990"/>
                </a:lnTo>
                <a:lnTo>
                  <a:pt x="9137" y="1904"/>
                </a:lnTo>
                <a:lnTo>
                  <a:pt x="9115" y="1883"/>
                </a:lnTo>
                <a:lnTo>
                  <a:pt x="9115" y="1840"/>
                </a:lnTo>
                <a:lnTo>
                  <a:pt x="9072" y="1797"/>
                </a:lnTo>
                <a:lnTo>
                  <a:pt x="9030" y="1776"/>
                </a:lnTo>
                <a:lnTo>
                  <a:pt x="9030" y="1776"/>
                </a:lnTo>
                <a:lnTo>
                  <a:pt x="8966" y="1776"/>
                </a:lnTo>
                <a:lnTo>
                  <a:pt x="8880" y="1797"/>
                </a:lnTo>
                <a:lnTo>
                  <a:pt x="8794" y="1819"/>
                </a:lnTo>
                <a:lnTo>
                  <a:pt x="8709" y="1883"/>
                </a:lnTo>
                <a:lnTo>
                  <a:pt x="8452" y="2075"/>
                </a:lnTo>
                <a:lnTo>
                  <a:pt x="8452" y="2075"/>
                </a:lnTo>
                <a:lnTo>
                  <a:pt x="8281" y="2182"/>
                </a:lnTo>
                <a:lnTo>
                  <a:pt x="8238" y="2204"/>
                </a:lnTo>
                <a:lnTo>
                  <a:pt x="8195" y="2182"/>
                </a:lnTo>
                <a:lnTo>
                  <a:pt x="8131" y="2161"/>
                </a:lnTo>
                <a:lnTo>
                  <a:pt x="8088" y="2118"/>
                </a:lnTo>
                <a:lnTo>
                  <a:pt x="7960" y="1990"/>
                </a:lnTo>
                <a:lnTo>
                  <a:pt x="7960" y="1990"/>
                </a:lnTo>
                <a:lnTo>
                  <a:pt x="7682" y="1690"/>
                </a:lnTo>
                <a:lnTo>
                  <a:pt x="7425" y="1391"/>
                </a:lnTo>
                <a:lnTo>
                  <a:pt x="7425" y="1391"/>
                </a:lnTo>
                <a:lnTo>
                  <a:pt x="7125" y="1091"/>
                </a:lnTo>
                <a:lnTo>
                  <a:pt x="6997" y="941"/>
                </a:lnTo>
                <a:lnTo>
                  <a:pt x="6933" y="856"/>
                </a:lnTo>
                <a:lnTo>
                  <a:pt x="6912" y="792"/>
                </a:lnTo>
                <a:lnTo>
                  <a:pt x="6912" y="792"/>
                </a:lnTo>
                <a:lnTo>
                  <a:pt x="6890" y="728"/>
                </a:lnTo>
                <a:lnTo>
                  <a:pt x="6890" y="685"/>
                </a:lnTo>
                <a:lnTo>
                  <a:pt x="6933" y="599"/>
                </a:lnTo>
                <a:lnTo>
                  <a:pt x="6976" y="514"/>
                </a:lnTo>
                <a:lnTo>
                  <a:pt x="7040" y="428"/>
                </a:lnTo>
                <a:lnTo>
                  <a:pt x="7040" y="428"/>
                </a:lnTo>
                <a:lnTo>
                  <a:pt x="7061" y="342"/>
                </a:lnTo>
                <a:lnTo>
                  <a:pt x="7061" y="278"/>
                </a:lnTo>
                <a:lnTo>
                  <a:pt x="7061" y="235"/>
                </a:lnTo>
                <a:lnTo>
                  <a:pt x="7019" y="193"/>
                </a:lnTo>
                <a:lnTo>
                  <a:pt x="6976" y="171"/>
                </a:lnTo>
                <a:lnTo>
                  <a:pt x="6933" y="150"/>
                </a:lnTo>
                <a:lnTo>
                  <a:pt x="6869" y="171"/>
                </a:lnTo>
                <a:lnTo>
                  <a:pt x="6783" y="214"/>
                </a:lnTo>
                <a:lnTo>
                  <a:pt x="6783" y="214"/>
                </a:lnTo>
                <a:lnTo>
                  <a:pt x="6719" y="278"/>
                </a:lnTo>
                <a:lnTo>
                  <a:pt x="6676" y="321"/>
                </a:lnTo>
                <a:lnTo>
                  <a:pt x="6569" y="471"/>
                </a:lnTo>
                <a:lnTo>
                  <a:pt x="6484" y="642"/>
                </a:lnTo>
                <a:lnTo>
                  <a:pt x="6377" y="770"/>
                </a:lnTo>
                <a:lnTo>
                  <a:pt x="6377" y="770"/>
                </a:lnTo>
                <a:lnTo>
                  <a:pt x="6355" y="792"/>
                </a:lnTo>
                <a:lnTo>
                  <a:pt x="6355" y="770"/>
                </a:lnTo>
                <a:lnTo>
                  <a:pt x="6355" y="770"/>
                </a:lnTo>
                <a:lnTo>
                  <a:pt x="6377" y="728"/>
                </a:lnTo>
                <a:lnTo>
                  <a:pt x="6398" y="621"/>
                </a:lnTo>
                <a:lnTo>
                  <a:pt x="6419" y="514"/>
                </a:lnTo>
                <a:lnTo>
                  <a:pt x="6419" y="428"/>
                </a:lnTo>
                <a:lnTo>
                  <a:pt x="6419" y="428"/>
                </a:lnTo>
                <a:lnTo>
                  <a:pt x="6505" y="300"/>
                </a:lnTo>
                <a:lnTo>
                  <a:pt x="6548" y="235"/>
                </a:lnTo>
                <a:lnTo>
                  <a:pt x="6569" y="150"/>
                </a:lnTo>
                <a:lnTo>
                  <a:pt x="6569" y="150"/>
                </a:lnTo>
                <a:lnTo>
                  <a:pt x="6548" y="64"/>
                </a:lnTo>
                <a:lnTo>
                  <a:pt x="6526" y="21"/>
                </a:lnTo>
                <a:lnTo>
                  <a:pt x="6484" y="0"/>
                </a:lnTo>
                <a:lnTo>
                  <a:pt x="6441" y="21"/>
                </a:lnTo>
                <a:lnTo>
                  <a:pt x="6334" y="86"/>
                </a:lnTo>
                <a:lnTo>
                  <a:pt x="6248" y="193"/>
                </a:lnTo>
                <a:lnTo>
                  <a:pt x="6248" y="193"/>
                </a:lnTo>
                <a:lnTo>
                  <a:pt x="6141" y="385"/>
                </a:lnTo>
                <a:lnTo>
                  <a:pt x="6056" y="578"/>
                </a:lnTo>
                <a:lnTo>
                  <a:pt x="5885" y="984"/>
                </a:lnTo>
                <a:lnTo>
                  <a:pt x="5778" y="1412"/>
                </a:lnTo>
                <a:lnTo>
                  <a:pt x="5713" y="1840"/>
                </a:lnTo>
                <a:lnTo>
                  <a:pt x="5713" y="1840"/>
                </a:lnTo>
                <a:lnTo>
                  <a:pt x="5713" y="2097"/>
                </a:lnTo>
                <a:lnTo>
                  <a:pt x="5713" y="2354"/>
                </a:lnTo>
                <a:lnTo>
                  <a:pt x="5713" y="2354"/>
                </a:lnTo>
                <a:lnTo>
                  <a:pt x="5778" y="2546"/>
                </a:lnTo>
                <a:lnTo>
                  <a:pt x="5799" y="2653"/>
                </a:lnTo>
                <a:lnTo>
                  <a:pt x="5778" y="2717"/>
                </a:lnTo>
                <a:lnTo>
                  <a:pt x="5778" y="2717"/>
                </a:lnTo>
                <a:lnTo>
                  <a:pt x="5756" y="2760"/>
                </a:lnTo>
                <a:lnTo>
                  <a:pt x="5671" y="2760"/>
                </a:lnTo>
                <a:lnTo>
                  <a:pt x="5478" y="2760"/>
                </a:lnTo>
                <a:lnTo>
                  <a:pt x="5093" y="2696"/>
                </a:lnTo>
                <a:lnTo>
                  <a:pt x="5093" y="2696"/>
                </a:lnTo>
                <a:lnTo>
                  <a:pt x="4665" y="2696"/>
                </a:lnTo>
                <a:lnTo>
                  <a:pt x="4451" y="2717"/>
                </a:lnTo>
                <a:lnTo>
                  <a:pt x="4237" y="2760"/>
                </a:lnTo>
                <a:lnTo>
                  <a:pt x="4023" y="2803"/>
                </a:lnTo>
                <a:lnTo>
                  <a:pt x="3809" y="2867"/>
                </a:lnTo>
                <a:lnTo>
                  <a:pt x="3617" y="2953"/>
                </a:lnTo>
                <a:lnTo>
                  <a:pt x="3424" y="3081"/>
                </a:lnTo>
                <a:lnTo>
                  <a:pt x="3424" y="3081"/>
                </a:lnTo>
                <a:lnTo>
                  <a:pt x="3274" y="3188"/>
                </a:lnTo>
                <a:lnTo>
                  <a:pt x="3146" y="3338"/>
                </a:lnTo>
                <a:lnTo>
                  <a:pt x="3017" y="3488"/>
                </a:lnTo>
                <a:lnTo>
                  <a:pt x="2889" y="3659"/>
                </a:lnTo>
                <a:lnTo>
                  <a:pt x="2782" y="3830"/>
                </a:lnTo>
                <a:lnTo>
                  <a:pt x="2697" y="4001"/>
                </a:lnTo>
                <a:lnTo>
                  <a:pt x="2632" y="4194"/>
                </a:lnTo>
                <a:lnTo>
                  <a:pt x="2590" y="4365"/>
                </a:lnTo>
                <a:lnTo>
                  <a:pt x="2590" y="4365"/>
                </a:lnTo>
                <a:lnTo>
                  <a:pt x="2568" y="4600"/>
                </a:lnTo>
                <a:lnTo>
                  <a:pt x="2547" y="4857"/>
                </a:lnTo>
                <a:lnTo>
                  <a:pt x="2568" y="5349"/>
                </a:lnTo>
                <a:lnTo>
                  <a:pt x="2568" y="5349"/>
                </a:lnTo>
                <a:lnTo>
                  <a:pt x="2568" y="5499"/>
                </a:lnTo>
                <a:lnTo>
                  <a:pt x="2568" y="5584"/>
                </a:lnTo>
                <a:lnTo>
                  <a:pt x="2547" y="5627"/>
                </a:lnTo>
                <a:lnTo>
                  <a:pt x="2525" y="5649"/>
                </a:lnTo>
                <a:lnTo>
                  <a:pt x="2440" y="5691"/>
                </a:lnTo>
                <a:lnTo>
                  <a:pt x="2440" y="5691"/>
                </a:lnTo>
                <a:lnTo>
                  <a:pt x="2333" y="5713"/>
                </a:lnTo>
                <a:lnTo>
                  <a:pt x="2204" y="5713"/>
                </a:lnTo>
                <a:lnTo>
                  <a:pt x="2076" y="5713"/>
                </a:lnTo>
                <a:lnTo>
                  <a:pt x="1969" y="5691"/>
                </a:lnTo>
                <a:lnTo>
                  <a:pt x="1969" y="5691"/>
                </a:lnTo>
                <a:lnTo>
                  <a:pt x="1798" y="5734"/>
                </a:lnTo>
                <a:lnTo>
                  <a:pt x="1648" y="5756"/>
                </a:lnTo>
                <a:lnTo>
                  <a:pt x="1648" y="5756"/>
                </a:lnTo>
                <a:lnTo>
                  <a:pt x="1456" y="5777"/>
                </a:lnTo>
                <a:lnTo>
                  <a:pt x="1284" y="5777"/>
                </a:lnTo>
                <a:lnTo>
                  <a:pt x="1092" y="5756"/>
                </a:lnTo>
                <a:lnTo>
                  <a:pt x="921" y="5777"/>
                </a:lnTo>
                <a:lnTo>
                  <a:pt x="921" y="5777"/>
                </a:lnTo>
                <a:lnTo>
                  <a:pt x="707" y="5820"/>
                </a:lnTo>
                <a:lnTo>
                  <a:pt x="493" y="5884"/>
                </a:lnTo>
                <a:lnTo>
                  <a:pt x="300" y="5969"/>
                </a:lnTo>
                <a:lnTo>
                  <a:pt x="193" y="6034"/>
                </a:lnTo>
                <a:lnTo>
                  <a:pt x="129" y="6098"/>
                </a:lnTo>
                <a:lnTo>
                  <a:pt x="129" y="6098"/>
                </a:lnTo>
                <a:lnTo>
                  <a:pt x="86" y="6162"/>
                </a:lnTo>
                <a:lnTo>
                  <a:pt x="65" y="6226"/>
                </a:lnTo>
                <a:lnTo>
                  <a:pt x="1" y="6440"/>
                </a:lnTo>
                <a:lnTo>
                  <a:pt x="1" y="6526"/>
                </a:lnTo>
                <a:lnTo>
                  <a:pt x="1" y="6633"/>
                </a:lnTo>
                <a:lnTo>
                  <a:pt x="22" y="6718"/>
                </a:lnTo>
                <a:lnTo>
                  <a:pt x="65" y="6761"/>
                </a:lnTo>
                <a:lnTo>
                  <a:pt x="65" y="6761"/>
                </a:lnTo>
                <a:lnTo>
                  <a:pt x="129" y="6804"/>
                </a:lnTo>
                <a:lnTo>
                  <a:pt x="215" y="6804"/>
                </a:lnTo>
                <a:lnTo>
                  <a:pt x="300" y="6783"/>
                </a:lnTo>
                <a:lnTo>
                  <a:pt x="386" y="6740"/>
                </a:lnTo>
                <a:lnTo>
                  <a:pt x="578" y="6676"/>
                </a:lnTo>
                <a:lnTo>
                  <a:pt x="664" y="6633"/>
                </a:lnTo>
                <a:lnTo>
                  <a:pt x="750" y="6633"/>
                </a:lnTo>
                <a:lnTo>
                  <a:pt x="750" y="6633"/>
                </a:lnTo>
                <a:lnTo>
                  <a:pt x="814" y="6633"/>
                </a:lnTo>
                <a:lnTo>
                  <a:pt x="878" y="6654"/>
                </a:lnTo>
                <a:lnTo>
                  <a:pt x="921" y="6697"/>
                </a:lnTo>
                <a:lnTo>
                  <a:pt x="964" y="6740"/>
                </a:lnTo>
                <a:lnTo>
                  <a:pt x="1006" y="6868"/>
                </a:lnTo>
                <a:lnTo>
                  <a:pt x="1049" y="6954"/>
                </a:lnTo>
                <a:lnTo>
                  <a:pt x="1092" y="7018"/>
                </a:lnTo>
                <a:lnTo>
                  <a:pt x="1092" y="7018"/>
                </a:lnTo>
                <a:lnTo>
                  <a:pt x="1777" y="7724"/>
                </a:lnTo>
                <a:lnTo>
                  <a:pt x="1777" y="7724"/>
                </a:lnTo>
                <a:lnTo>
                  <a:pt x="1926" y="7895"/>
                </a:lnTo>
                <a:lnTo>
                  <a:pt x="2097" y="8088"/>
                </a:lnTo>
                <a:lnTo>
                  <a:pt x="2097" y="8088"/>
                </a:lnTo>
                <a:lnTo>
                  <a:pt x="2162" y="8152"/>
                </a:lnTo>
                <a:lnTo>
                  <a:pt x="2226" y="8173"/>
                </a:lnTo>
                <a:lnTo>
                  <a:pt x="2333" y="8173"/>
                </a:lnTo>
                <a:lnTo>
                  <a:pt x="2333" y="8173"/>
                </a:lnTo>
                <a:lnTo>
                  <a:pt x="2547" y="8237"/>
                </a:lnTo>
                <a:lnTo>
                  <a:pt x="2632" y="8237"/>
                </a:lnTo>
                <a:lnTo>
                  <a:pt x="2675" y="8216"/>
                </a:lnTo>
                <a:lnTo>
                  <a:pt x="2697" y="8195"/>
                </a:lnTo>
                <a:lnTo>
                  <a:pt x="2697" y="8195"/>
                </a:lnTo>
                <a:lnTo>
                  <a:pt x="2697" y="8130"/>
                </a:lnTo>
                <a:lnTo>
                  <a:pt x="2654" y="8066"/>
                </a:lnTo>
                <a:lnTo>
                  <a:pt x="2504" y="7916"/>
                </a:lnTo>
                <a:lnTo>
                  <a:pt x="2247" y="7660"/>
                </a:lnTo>
                <a:lnTo>
                  <a:pt x="2247" y="7660"/>
                </a:lnTo>
                <a:lnTo>
                  <a:pt x="1498" y="6954"/>
                </a:lnTo>
                <a:lnTo>
                  <a:pt x="1498" y="6954"/>
                </a:lnTo>
                <a:lnTo>
                  <a:pt x="1370" y="6847"/>
                </a:lnTo>
                <a:lnTo>
                  <a:pt x="1220" y="6718"/>
                </a:lnTo>
                <a:lnTo>
                  <a:pt x="1156" y="6654"/>
                </a:lnTo>
                <a:lnTo>
                  <a:pt x="1113" y="6590"/>
                </a:lnTo>
                <a:lnTo>
                  <a:pt x="1092" y="6526"/>
                </a:lnTo>
                <a:lnTo>
                  <a:pt x="1113" y="6462"/>
                </a:lnTo>
                <a:lnTo>
                  <a:pt x="1113" y="6462"/>
                </a:lnTo>
                <a:lnTo>
                  <a:pt x="1156" y="6419"/>
                </a:lnTo>
                <a:lnTo>
                  <a:pt x="1220" y="6397"/>
                </a:lnTo>
                <a:lnTo>
                  <a:pt x="1349" y="6376"/>
                </a:lnTo>
                <a:lnTo>
                  <a:pt x="1456" y="6397"/>
                </a:lnTo>
                <a:lnTo>
                  <a:pt x="1498" y="6419"/>
                </a:lnTo>
                <a:lnTo>
                  <a:pt x="1541" y="6462"/>
                </a:lnTo>
                <a:lnTo>
                  <a:pt x="1541" y="6462"/>
                </a:lnTo>
                <a:lnTo>
                  <a:pt x="1563" y="6526"/>
                </a:lnTo>
                <a:lnTo>
                  <a:pt x="1584" y="6611"/>
                </a:lnTo>
                <a:lnTo>
                  <a:pt x="1605" y="6697"/>
                </a:lnTo>
                <a:lnTo>
                  <a:pt x="1648" y="6783"/>
                </a:lnTo>
                <a:lnTo>
                  <a:pt x="1648" y="6783"/>
                </a:lnTo>
                <a:lnTo>
                  <a:pt x="1798" y="6954"/>
                </a:lnTo>
                <a:lnTo>
                  <a:pt x="1948" y="7125"/>
                </a:lnTo>
                <a:lnTo>
                  <a:pt x="1948" y="7125"/>
                </a:lnTo>
                <a:lnTo>
                  <a:pt x="2119" y="7339"/>
                </a:lnTo>
                <a:lnTo>
                  <a:pt x="2204" y="7424"/>
                </a:lnTo>
                <a:lnTo>
                  <a:pt x="2311" y="7510"/>
                </a:lnTo>
                <a:lnTo>
                  <a:pt x="2311" y="7510"/>
                </a:lnTo>
                <a:lnTo>
                  <a:pt x="2376" y="7531"/>
                </a:lnTo>
                <a:lnTo>
                  <a:pt x="2440" y="7531"/>
                </a:lnTo>
                <a:lnTo>
                  <a:pt x="2483" y="7510"/>
                </a:lnTo>
                <a:lnTo>
                  <a:pt x="2568" y="7510"/>
                </a:lnTo>
                <a:lnTo>
                  <a:pt x="2568" y="7510"/>
                </a:lnTo>
                <a:lnTo>
                  <a:pt x="2697" y="7489"/>
                </a:lnTo>
                <a:lnTo>
                  <a:pt x="2804" y="7489"/>
                </a:lnTo>
                <a:lnTo>
                  <a:pt x="2846" y="7489"/>
                </a:lnTo>
                <a:lnTo>
                  <a:pt x="2868" y="7446"/>
                </a:lnTo>
                <a:lnTo>
                  <a:pt x="2846" y="7403"/>
                </a:lnTo>
                <a:lnTo>
                  <a:pt x="2804" y="7317"/>
                </a:lnTo>
                <a:lnTo>
                  <a:pt x="2804" y="7317"/>
                </a:lnTo>
                <a:lnTo>
                  <a:pt x="2718" y="7253"/>
                </a:lnTo>
                <a:lnTo>
                  <a:pt x="2632" y="7168"/>
                </a:lnTo>
                <a:lnTo>
                  <a:pt x="2525" y="7103"/>
                </a:lnTo>
                <a:lnTo>
                  <a:pt x="2418" y="7039"/>
                </a:lnTo>
                <a:lnTo>
                  <a:pt x="2418" y="7039"/>
                </a:lnTo>
                <a:lnTo>
                  <a:pt x="2097" y="6697"/>
                </a:lnTo>
                <a:lnTo>
                  <a:pt x="2097" y="6697"/>
                </a:lnTo>
                <a:lnTo>
                  <a:pt x="1926" y="6569"/>
                </a:lnTo>
                <a:lnTo>
                  <a:pt x="1841" y="6483"/>
                </a:lnTo>
                <a:lnTo>
                  <a:pt x="1798" y="6419"/>
                </a:lnTo>
                <a:lnTo>
                  <a:pt x="1798" y="6419"/>
                </a:lnTo>
                <a:lnTo>
                  <a:pt x="1777" y="6333"/>
                </a:lnTo>
                <a:lnTo>
                  <a:pt x="1798" y="6333"/>
                </a:lnTo>
                <a:lnTo>
                  <a:pt x="1862" y="6312"/>
                </a:lnTo>
                <a:lnTo>
                  <a:pt x="1862" y="6312"/>
                </a:lnTo>
                <a:lnTo>
                  <a:pt x="1926" y="6290"/>
                </a:lnTo>
                <a:lnTo>
                  <a:pt x="2055" y="6269"/>
                </a:lnTo>
                <a:lnTo>
                  <a:pt x="2333" y="6248"/>
                </a:lnTo>
                <a:lnTo>
                  <a:pt x="2632" y="6248"/>
                </a:lnTo>
                <a:lnTo>
                  <a:pt x="2739" y="6269"/>
                </a:lnTo>
                <a:lnTo>
                  <a:pt x="2804" y="6290"/>
                </a:lnTo>
                <a:lnTo>
                  <a:pt x="2804" y="6290"/>
                </a:lnTo>
                <a:lnTo>
                  <a:pt x="2846" y="6333"/>
                </a:lnTo>
                <a:lnTo>
                  <a:pt x="2889" y="6440"/>
                </a:lnTo>
                <a:lnTo>
                  <a:pt x="2932" y="6654"/>
                </a:lnTo>
                <a:lnTo>
                  <a:pt x="2953" y="7082"/>
                </a:lnTo>
                <a:lnTo>
                  <a:pt x="2953" y="7082"/>
                </a:lnTo>
                <a:lnTo>
                  <a:pt x="2975" y="7317"/>
                </a:lnTo>
                <a:lnTo>
                  <a:pt x="2975" y="7531"/>
                </a:lnTo>
                <a:lnTo>
                  <a:pt x="2953" y="7767"/>
                </a:lnTo>
                <a:lnTo>
                  <a:pt x="2932" y="7981"/>
                </a:lnTo>
                <a:lnTo>
                  <a:pt x="2846" y="8409"/>
                </a:lnTo>
                <a:lnTo>
                  <a:pt x="2739" y="8858"/>
                </a:lnTo>
                <a:lnTo>
                  <a:pt x="2739" y="8858"/>
                </a:lnTo>
                <a:lnTo>
                  <a:pt x="2697" y="8986"/>
                </a:lnTo>
                <a:lnTo>
                  <a:pt x="2697" y="9072"/>
                </a:lnTo>
                <a:lnTo>
                  <a:pt x="2718" y="9136"/>
                </a:lnTo>
                <a:lnTo>
                  <a:pt x="2739" y="9179"/>
                </a:lnTo>
                <a:lnTo>
                  <a:pt x="2782" y="9222"/>
                </a:lnTo>
                <a:lnTo>
                  <a:pt x="2846" y="9243"/>
                </a:lnTo>
                <a:lnTo>
                  <a:pt x="2953" y="9264"/>
                </a:lnTo>
                <a:lnTo>
                  <a:pt x="2953" y="9264"/>
                </a:lnTo>
                <a:lnTo>
                  <a:pt x="3039" y="9264"/>
                </a:lnTo>
                <a:lnTo>
                  <a:pt x="3103" y="9243"/>
                </a:lnTo>
                <a:lnTo>
                  <a:pt x="3167" y="9222"/>
                </a:lnTo>
                <a:lnTo>
                  <a:pt x="3210" y="9179"/>
                </a:lnTo>
                <a:lnTo>
                  <a:pt x="3296" y="9050"/>
                </a:lnTo>
                <a:lnTo>
                  <a:pt x="3338" y="8922"/>
                </a:lnTo>
                <a:lnTo>
                  <a:pt x="3338" y="8922"/>
                </a:lnTo>
                <a:lnTo>
                  <a:pt x="3403" y="8687"/>
                </a:lnTo>
                <a:lnTo>
                  <a:pt x="3445" y="8473"/>
                </a:lnTo>
                <a:lnTo>
                  <a:pt x="3488" y="8237"/>
                </a:lnTo>
                <a:lnTo>
                  <a:pt x="3510" y="8002"/>
                </a:lnTo>
                <a:lnTo>
                  <a:pt x="3510" y="7553"/>
                </a:lnTo>
                <a:lnTo>
                  <a:pt x="3467" y="7082"/>
                </a:lnTo>
                <a:lnTo>
                  <a:pt x="3467" y="7082"/>
                </a:lnTo>
                <a:lnTo>
                  <a:pt x="3424" y="6804"/>
                </a:lnTo>
                <a:lnTo>
                  <a:pt x="3381" y="6676"/>
                </a:lnTo>
                <a:lnTo>
                  <a:pt x="3381" y="6547"/>
                </a:lnTo>
                <a:lnTo>
                  <a:pt x="3381" y="6547"/>
                </a:lnTo>
                <a:lnTo>
                  <a:pt x="3381" y="6440"/>
                </a:lnTo>
                <a:lnTo>
                  <a:pt x="3445" y="6355"/>
                </a:lnTo>
                <a:lnTo>
                  <a:pt x="3445" y="6355"/>
                </a:lnTo>
                <a:lnTo>
                  <a:pt x="3552" y="6269"/>
                </a:lnTo>
                <a:lnTo>
                  <a:pt x="3681" y="6162"/>
                </a:lnTo>
                <a:lnTo>
                  <a:pt x="3724" y="6098"/>
                </a:lnTo>
                <a:lnTo>
                  <a:pt x="3766" y="6034"/>
                </a:lnTo>
                <a:lnTo>
                  <a:pt x="3788" y="5969"/>
                </a:lnTo>
                <a:lnTo>
                  <a:pt x="3766" y="5884"/>
                </a:lnTo>
                <a:lnTo>
                  <a:pt x="3766" y="5884"/>
                </a:lnTo>
                <a:lnTo>
                  <a:pt x="3724" y="5841"/>
                </a:lnTo>
                <a:lnTo>
                  <a:pt x="3702" y="5820"/>
                </a:lnTo>
                <a:lnTo>
                  <a:pt x="3617" y="5777"/>
                </a:lnTo>
                <a:lnTo>
                  <a:pt x="3510" y="5756"/>
                </a:lnTo>
                <a:lnTo>
                  <a:pt x="3403" y="5777"/>
                </a:lnTo>
                <a:lnTo>
                  <a:pt x="3317" y="5756"/>
                </a:lnTo>
                <a:lnTo>
                  <a:pt x="3231" y="5734"/>
                </a:lnTo>
                <a:lnTo>
                  <a:pt x="3189" y="5713"/>
                </a:lnTo>
                <a:lnTo>
                  <a:pt x="3167" y="5670"/>
                </a:lnTo>
                <a:lnTo>
                  <a:pt x="3146" y="5627"/>
                </a:lnTo>
                <a:lnTo>
                  <a:pt x="3124" y="5563"/>
                </a:lnTo>
                <a:lnTo>
                  <a:pt x="3124" y="5563"/>
                </a:lnTo>
                <a:lnTo>
                  <a:pt x="3124" y="5370"/>
                </a:lnTo>
                <a:lnTo>
                  <a:pt x="3124" y="5114"/>
                </a:lnTo>
                <a:lnTo>
                  <a:pt x="3167" y="4857"/>
                </a:lnTo>
                <a:lnTo>
                  <a:pt x="3189" y="4771"/>
                </a:lnTo>
                <a:lnTo>
                  <a:pt x="3231" y="4729"/>
                </a:lnTo>
                <a:lnTo>
                  <a:pt x="3231" y="4729"/>
                </a:lnTo>
                <a:lnTo>
                  <a:pt x="3274" y="4729"/>
                </a:lnTo>
                <a:lnTo>
                  <a:pt x="3317" y="4750"/>
                </a:lnTo>
                <a:lnTo>
                  <a:pt x="3424" y="4814"/>
                </a:lnTo>
                <a:lnTo>
                  <a:pt x="3467" y="4857"/>
                </a:lnTo>
                <a:lnTo>
                  <a:pt x="3531" y="4878"/>
                </a:lnTo>
                <a:lnTo>
                  <a:pt x="3574" y="4878"/>
                </a:lnTo>
                <a:lnTo>
                  <a:pt x="3638" y="4836"/>
                </a:lnTo>
                <a:lnTo>
                  <a:pt x="3638" y="4836"/>
                </a:lnTo>
                <a:lnTo>
                  <a:pt x="3659" y="4793"/>
                </a:lnTo>
                <a:lnTo>
                  <a:pt x="3659" y="4729"/>
                </a:lnTo>
                <a:lnTo>
                  <a:pt x="3617" y="4686"/>
                </a:lnTo>
                <a:lnTo>
                  <a:pt x="3574" y="4643"/>
                </a:lnTo>
                <a:lnTo>
                  <a:pt x="3445" y="4536"/>
                </a:lnTo>
                <a:lnTo>
                  <a:pt x="3403" y="4493"/>
                </a:lnTo>
                <a:lnTo>
                  <a:pt x="3381" y="4450"/>
                </a:lnTo>
                <a:lnTo>
                  <a:pt x="3381" y="4450"/>
                </a:lnTo>
                <a:lnTo>
                  <a:pt x="3403" y="4365"/>
                </a:lnTo>
                <a:lnTo>
                  <a:pt x="3445" y="4236"/>
                </a:lnTo>
                <a:lnTo>
                  <a:pt x="3510" y="4151"/>
                </a:lnTo>
                <a:lnTo>
                  <a:pt x="3531" y="4108"/>
                </a:lnTo>
                <a:lnTo>
                  <a:pt x="3574" y="4108"/>
                </a:lnTo>
                <a:lnTo>
                  <a:pt x="3574" y="4108"/>
                </a:lnTo>
                <a:lnTo>
                  <a:pt x="3617" y="4108"/>
                </a:lnTo>
                <a:lnTo>
                  <a:pt x="3681" y="4151"/>
                </a:lnTo>
                <a:lnTo>
                  <a:pt x="3831" y="4258"/>
                </a:lnTo>
                <a:lnTo>
                  <a:pt x="3916" y="4279"/>
                </a:lnTo>
                <a:lnTo>
                  <a:pt x="3980" y="4279"/>
                </a:lnTo>
                <a:lnTo>
                  <a:pt x="3980" y="4279"/>
                </a:lnTo>
                <a:lnTo>
                  <a:pt x="4002" y="4258"/>
                </a:lnTo>
                <a:lnTo>
                  <a:pt x="4002" y="4151"/>
                </a:lnTo>
                <a:lnTo>
                  <a:pt x="4002" y="4151"/>
                </a:lnTo>
                <a:lnTo>
                  <a:pt x="3980" y="4087"/>
                </a:lnTo>
                <a:lnTo>
                  <a:pt x="3938" y="4044"/>
                </a:lnTo>
                <a:lnTo>
                  <a:pt x="3831" y="3980"/>
                </a:lnTo>
                <a:lnTo>
                  <a:pt x="3788" y="3937"/>
                </a:lnTo>
                <a:lnTo>
                  <a:pt x="3766" y="3915"/>
                </a:lnTo>
                <a:lnTo>
                  <a:pt x="3766" y="3851"/>
                </a:lnTo>
                <a:lnTo>
                  <a:pt x="3766" y="3787"/>
                </a:lnTo>
                <a:lnTo>
                  <a:pt x="3766" y="3787"/>
                </a:lnTo>
                <a:lnTo>
                  <a:pt x="3809" y="3702"/>
                </a:lnTo>
                <a:lnTo>
                  <a:pt x="3852" y="3637"/>
                </a:lnTo>
                <a:lnTo>
                  <a:pt x="3916" y="3595"/>
                </a:lnTo>
                <a:lnTo>
                  <a:pt x="3959" y="3595"/>
                </a:lnTo>
                <a:lnTo>
                  <a:pt x="4023" y="3595"/>
                </a:lnTo>
                <a:lnTo>
                  <a:pt x="4066" y="3616"/>
                </a:lnTo>
                <a:lnTo>
                  <a:pt x="4173" y="3702"/>
                </a:lnTo>
                <a:lnTo>
                  <a:pt x="4173" y="3702"/>
                </a:lnTo>
                <a:lnTo>
                  <a:pt x="4280" y="3830"/>
                </a:lnTo>
                <a:lnTo>
                  <a:pt x="4344" y="3873"/>
                </a:lnTo>
                <a:lnTo>
                  <a:pt x="4387" y="3894"/>
                </a:lnTo>
                <a:lnTo>
                  <a:pt x="4430" y="3894"/>
                </a:lnTo>
                <a:lnTo>
                  <a:pt x="4430" y="3894"/>
                </a:lnTo>
                <a:lnTo>
                  <a:pt x="4472" y="3873"/>
                </a:lnTo>
                <a:lnTo>
                  <a:pt x="4494" y="3851"/>
                </a:lnTo>
                <a:lnTo>
                  <a:pt x="4494" y="3809"/>
                </a:lnTo>
                <a:lnTo>
                  <a:pt x="4494" y="3766"/>
                </a:lnTo>
                <a:lnTo>
                  <a:pt x="4451" y="3702"/>
                </a:lnTo>
                <a:lnTo>
                  <a:pt x="4408" y="3659"/>
                </a:lnTo>
                <a:lnTo>
                  <a:pt x="4408" y="3659"/>
                </a:lnTo>
                <a:lnTo>
                  <a:pt x="4301" y="3530"/>
                </a:lnTo>
                <a:lnTo>
                  <a:pt x="4280" y="3488"/>
                </a:lnTo>
                <a:lnTo>
                  <a:pt x="4280" y="3445"/>
                </a:lnTo>
                <a:lnTo>
                  <a:pt x="4301" y="3423"/>
                </a:lnTo>
                <a:lnTo>
                  <a:pt x="4301" y="3423"/>
                </a:lnTo>
                <a:lnTo>
                  <a:pt x="4387" y="3381"/>
                </a:lnTo>
                <a:lnTo>
                  <a:pt x="4515" y="3338"/>
                </a:lnTo>
                <a:lnTo>
                  <a:pt x="4751" y="3295"/>
                </a:lnTo>
                <a:lnTo>
                  <a:pt x="4751" y="3295"/>
                </a:lnTo>
                <a:lnTo>
                  <a:pt x="4793" y="3316"/>
                </a:lnTo>
                <a:lnTo>
                  <a:pt x="4858" y="3359"/>
                </a:lnTo>
                <a:lnTo>
                  <a:pt x="5007" y="3466"/>
                </a:lnTo>
                <a:lnTo>
                  <a:pt x="5093" y="3509"/>
                </a:lnTo>
                <a:lnTo>
                  <a:pt x="5157" y="3530"/>
                </a:lnTo>
                <a:lnTo>
                  <a:pt x="5221" y="3530"/>
                </a:lnTo>
                <a:lnTo>
                  <a:pt x="5264" y="3488"/>
                </a:lnTo>
                <a:lnTo>
                  <a:pt x="5264" y="3488"/>
                </a:lnTo>
                <a:lnTo>
                  <a:pt x="5285" y="3423"/>
                </a:lnTo>
                <a:lnTo>
                  <a:pt x="5264" y="3381"/>
                </a:lnTo>
                <a:lnTo>
                  <a:pt x="5200" y="3295"/>
                </a:lnTo>
                <a:lnTo>
                  <a:pt x="5178" y="3274"/>
                </a:lnTo>
                <a:lnTo>
                  <a:pt x="5178" y="3252"/>
                </a:lnTo>
                <a:lnTo>
                  <a:pt x="5392" y="3231"/>
                </a:lnTo>
                <a:lnTo>
                  <a:pt x="5392" y="3231"/>
                </a:lnTo>
                <a:lnTo>
                  <a:pt x="5606" y="3231"/>
                </a:lnTo>
                <a:lnTo>
                  <a:pt x="5799" y="3231"/>
                </a:lnTo>
                <a:lnTo>
                  <a:pt x="5863" y="3252"/>
                </a:lnTo>
                <a:lnTo>
                  <a:pt x="5949" y="3274"/>
                </a:lnTo>
                <a:lnTo>
                  <a:pt x="6013" y="3338"/>
                </a:lnTo>
                <a:lnTo>
                  <a:pt x="6077" y="3423"/>
                </a:lnTo>
                <a:lnTo>
                  <a:pt x="6077" y="3423"/>
                </a:lnTo>
                <a:lnTo>
                  <a:pt x="6184" y="3595"/>
                </a:lnTo>
                <a:lnTo>
                  <a:pt x="6184" y="3637"/>
                </a:lnTo>
                <a:lnTo>
                  <a:pt x="6184" y="3680"/>
                </a:lnTo>
                <a:lnTo>
                  <a:pt x="6141" y="3702"/>
                </a:lnTo>
                <a:lnTo>
                  <a:pt x="6098" y="3723"/>
                </a:lnTo>
                <a:lnTo>
                  <a:pt x="5906" y="3723"/>
                </a:lnTo>
                <a:lnTo>
                  <a:pt x="5906" y="3723"/>
                </a:lnTo>
                <a:lnTo>
                  <a:pt x="5671" y="3723"/>
                </a:lnTo>
                <a:lnTo>
                  <a:pt x="5457" y="3744"/>
                </a:lnTo>
                <a:lnTo>
                  <a:pt x="5221" y="3766"/>
                </a:lnTo>
                <a:lnTo>
                  <a:pt x="5007" y="3851"/>
                </a:lnTo>
                <a:lnTo>
                  <a:pt x="5007" y="3851"/>
                </a:lnTo>
                <a:lnTo>
                  <a:pt x="4815" y="3958"/>
                </a:lnTo>
                <a:lnTo>
                  <a:pt x="4622" y="4065"/>
                </a:lnTo>
                <a:lnTo>
                  <a:pt x="4472" y="4172"/>
                </a:lnTo>
                <a:lnTo>
                  <a:pt x="4323" y="4322"/>
                </a:lnTo>
                <a:lnTo>
                  <a:pt x="4194" y="4472"/>
                </a:lnTo>
                <a:lnTo>
                  <a:pt x="4109" y="4643"/>
                </a:lnTo>
                <a:lnTo>
                  <a:pt x="4023" y="4836"/>
                </a:lnTo>
                <a:lnTo>
                  <a:pt x="3959" y="5049"/>
                </a:lnTo>
                <a:lnTo>
                  <a:pt x="3959" y="5049"/>
                </a:lnTo>
                <a:lnTo>
                  <a:pt x="3938" y="5263"/>
                </a:lnTo>
                <a:lnTo>
                  <a:pt x="3916" y="5477"/>
                </a:lnTo>
                <a:lnTo>
                  <a:pt x="3916" y="5691"/>
                </a:lnTo>
                <a:lnTo>
                  <a:pt x="3938" y="5884"/>
                </a:lnTo>
                <a:lnTo>
                  <a:pt x="3959" y="6098"/>
                </a:lnTo>
                <a:lnTo>
                  <a:pt x="4023" y="6290"/>
                </a:lnTo>
                <a:lnTo>
                  <a:pt x="4087" y="6483"/>
                </a:lnTo>
                <a:lnTo>
                  <a:pt x="4173" y="6654"/>
                </a:lnTo>
                <a:lnTo>
                  <a:pt x="4280" y="6804"/>
                </a:lnTo>
                <a:lnTo>
                  <a:pt x="4408" y="6954"/>
                </a:lnTo>
                <a:lnTo>
                  <a:pt x="4537" y="7082"/>
                </a:lnTo>
                <a:lnTo>
                  <a:pt x="4708" y="7189"/>
                </a:lnTo>
                <a:lnTo>
                  <a:pt x="4879" y="7275"/>
                </a:lnTo>
                <a:lnTo>
                  <a:pt x="5071" y="7339"/>
                </a:lnTo>
                <a:lnTo>
                  <a:pt x="5285" y="7382"/>
                </a:lnTo>
                <a:lnTo>
                  <a:pt x="5521" y="7403"/>
                </a:lnTo>
                <a:lnTo>
                  <a:pt x="5521" y="7403"/>
                </a:lnTo>
                <a:lnTo>
                  <a:pt x="5713" y="7382"/>
                </a:lnTo>
                <a:lnTo>
                  <a:pt x="5906" y="7360"/>
                </a:lnTo>
                <a:lnTo>
                  <a:pt x="6270" y="7275"/>
                </a:lnTo>
                <a:lnTo>
                  <a:pt x="6270" y="7275"/>
                </a:lnTo>
                <a:lnTo>
                  <a:pt x="6419" y="7210"/>
                </a:lnTo>
                <a:lnTo>
                  <a:pt x="6484" y="7189"/>
                </a:lnTo>
                <a:lnTo>
                  <a:pt x="6569" y="7189"/>
                </a:lnTo>
                <a:lnTo>
                  <a:pt x="6569" y="7189"/>
                </a:lnTo>
                <a:lnTo>
                  <a:pt x="6633" y="7253"/>
                </a:lnTo>
                <a:lnTo>
                  <a:pt x="6719" y="7339"/>
                </a:lnTo>
                <a:lnTo>
                  <a:pt x="6847" y="7510"/>
                </a:lnTo>
                <a:lnTo>
                  <a:pt x="6847" y="7510"/>
                </a:lnTo>
                <a:lnTo>
                  <a:pt x="7147" y="7874"/>
                </a:lnTo>
                <a:lnTo>
                  <a:pt x="7446" y="8237"/>
                </a:lnTo>
                <a:lnTo>
                  <a:pt x="8045" y="8965"/>
                </a:lnTo>
                <a:lnTo>
                  <a:pt x="8045" y="8965"/>
                </a:lnTo>
                <a:lnTo>
                  <a:pt x="8174" y="9136"/>
                </a:lnTo>
                <a:lnTo>
                  <a:pt x="8302" y="9264"/>
                </a:lnTo>
                <a:lnTo>
                  <a:pt x="8388" y="9329"/>
                </a:lnTo>
                <a:lnTo>
                  <a:pt x="8473" y="9371"/>
                </a:lnTo>
                <a:lnTo>
                  <a:pt x="8559" y="9393"/>
                </a:lnTo>
                <a:lnTo>
                  <a:pt x="8666" y="9371"/>
                </a:lnTo>
                <a:lnTo>
                  <a:pt x="8666" y="9371"/>
                </a:lnTo>
                <a:lnTo>
                  <a:pt x="8816" y="9329"/>
                </a:lnTo>
                <a:lnTo>
                  <a:pt x="8944" y="9264"/>
                </a:lnTo>
                <a:lnTo>
                  <a:pt x="9051" y="9157"/>
                </a:lnTo>
                <a:lnTo>
                  <a:pt x="9115" y="9029"/>
                </a:lnTo>
                <a:lnTo>
                  <a:pt x="9115" y="9029"/>
                </a:lnTo>
                <a:lnTo>
                  <a:pt x="9158" y="8922"/>
                </a:lnTo>
                <a:lnTo>
                  <a:pt x="9179" y="8837"/>
                </a:lnTo>
                <a:lnTo>
                  <a:pt x="9179" y="8730"/>
                </a:lnTo>
                <a:lnTo>
                  <a:pt x="9158" y="8644"/>
                </a:lnTo>
                <a:lnTo>
                  <a:pt x="9094" y="8451"/>
                </a:lnTo>
                <a:lnTo>
                  <a:pt x="8987" y="8280"/>
                </a:lnTo>
                <a:lnTo>
                  <a:pt x="8837" y="8109"/>
                </a:lnTo>
                <a:lnTo>
                  <a:pt x="8687" y="7959"/>
                </a:lnTo>
                <a:lnTo>
                  <a:pt x="8409" y="7660"/>
                </a:lnTo>
                <a:lnTo>
                  <a:pt x="8409" y="7660"/>
                </a:lnTo>
                <a:lnTo>
                  <a:pt x="7789" y="6932"/>
                </a:lnTo>
                <a:lnTo>
                  <a:pt x="7789" y="6932"/>
                </a:lnTo>
                <a:close/>
                <a:moveTo>
                  <a:pt x="8666" y="2610"/>
                </a:moveTo>
                <a:lnTo>
                  <a:pt x="8666" y="2610"/>
                </a:lnTo>
                <a:lnTo>
                  <a:pt x="8645" y="2653"/>
                </a:lnTo>
                <a:lnTo>
                  <a:pt x="8602" y="2696"/>
                </a:lnTo>
                <a:lnTo>
                  <a:pt x="8559" y="2739"/>
                </a:lnTo>
                <a:lnTo>
                  <a:pt x="8538" y="2739"/>
                </a:lnTo>
                <a:lnTo>
                  <a:pt x="8516" y="2717"/>
                </a:lnTo>
                <a:lnTo>
                  <a:pt x="8516" y="2717"/>
                </a:lnTo>
                <a:lnTo>
                  <a:pt x="8495" y="2696"/>
                </a:lnTo>
                <a:lnTo>
                  <a:pt x="8516" y="2675"/>
                </a:lnTo>
                <a:lnTo>
                  <a:pt x="8538" y="2632"/>
                </a:lnTo>
                <a:lnTo>
                  <a:pt x="8602" y="2589"/>
                </a:lnTo>
                <a:lnTo>
                  <a:pt x="8666" y="2610"/>
                </a:lnTo>
                <a:lnTo>
                  <a:pt x="8666" y="2610"/>
                </a:lnTo>
                <a:close/>
                <a:moveTo>
                  <a:pt x="6484" y="1262"/>
                </a:moveTo>
                <a:lnTo>
                  <a:pt x="6484" y="1262"/>
                </a:lnTo>
                <a:lnTo>
                  <a:pt x="6548" y="1134"/>
                </a:lnTo>
                <a:lnTo>
                  <a:pt x="6633" y="984"/>
                </a:lnTo>
                <a:lnTo>
                  <a:pt x="6676" y="941"/>
                </a:lnTo>
                <a:lnTo>
                  <a:pt x="6740" y="899"/>
                </a:lnTo>
                <a:lnTo>
                  <a:pt x="6783" y="877"/>
                </a:lnTo>
                <a:lnTo>
                  <a:pt x="6847" y="899"/>
                </a:lnTo>
                <a:lnTo>
                  <a:pt x="6847" y="899"/>
                </a:lnTo>
                <a:lnTo>
                  <a:pt x="6890" y="941"/>
                </a:lnTo>
                <a:lnTo>
                  <a:pt x="6954" y="1006"/>
                </a:lnTo>
                <a:lnTo>
                  <a:pt x="7061" y="1155"/>
                </a:lnTo>
                <a:lnTo>
                  <a:pt x="7232" y="1455"/>
                </a:lnTo>
                <a:lnTo>
                  <a:pt x="7232" y="1455"/>
                </a:lnTo>
                <a:lnTo>
                  <a:pt x="7446" y="1690"/>
                </a:lnTo>
                <a:lnTo>
                  <a:pt x="7660" y="1926"/>
                </a:lnTo>
                <a:lnTo>
                  <a:pt x="8088" y="2396"/>
                </a:lnTo>
                <a:lnTo>
                  <a:pt x="8088" y="2396"/>
                </a:lnTo>
                <a:lnTo>
                  <a:pt x="8045" y="2439"/>
                </a:lnTo>
                <a:lnTo>
                  <a:pt x="8003" y="2482"/>
                </a:lnTo>
                <a:lnTo>
                  <a:pt x="7853" y="2589"/>
                </a:lnTo>
                <a:lnTo>
                  <a:pt x="7682" y="2653"/>
                </a:lnTo>
                <a:lnTo>
                  <a:pt x="7618" y="2675"/>
                </a:lnTo>
                <a:lnTo>
                  <a:pt x="7575" y="2696"/>
                </a:lnTo>
                <a:lnTo>
                  <a:pt x="7575" y="2696"/>
                </a:lnTo>
                <a:lnTo>
                  <a:pt x="7511" y="2675"/>
                </a:lnTo>
                <a:lnTo>
                  <a:pt x="7468" y="2632"/>
                </a:lnTo>
                <a:lnTo>
                  <a:pt x="7382" y="2546"/>
                </a:lnTo>
                <a:lnTo>
                  <a:pt x="7211" y="2354"/>
                </a:lnTo>
                <a:lnTo>
                  <a:pt x="7211" y="2354"/>
                </a:lnTo>
                <a:lnTo>
                  <a:pt x="6655" y="1776"/>
                </a:lnTo>
                <a:lnTo>
                  <a:pt x="6655" y="1776"/>
                </a:lnTo>
                <a:lnTo>
                  <a:pt x="6548" y="1648"/>
                </a:lnTo>
                <a:lnTo>
                  <a:pt x="6462" y="1541"/>
                </a:lnTo>
                <a:lnTo>
                  <a:pt x="6441" y="1476"/>
                </a:lnTo>
                <a:lnTo>
                  <a:pt x="6441" y="1412"/>
                </a:lnTo>
                <a:lnTo>
                  <a:pt x="6462" y="1348"/>
                </a:lnTo>
                <a:lnTo>
                  <a:pt x="6484" y="1262"/>
                </a:lnTo>
                <a:lnTo>
                  <a:pt x="6484" y="1262"/>
                </a:lnTo>
                <a:close/>
                <a:moveTo>
                  <a:pt x="6419" y="1819"/>
                </a:moveTo>
                <a:lnTo>
                  <a:pt x="6419" y="1819"/>
                </a:lnTo>
                <a:lnTo>
                  <a:pt x="6462" y="1840"/>
                </a:lnTo>
                <a:lnTo>
                  <a:pt x="6526" y="1883"/>
                </a:lnTo>
                <a:lnTo>
                  <a:pt x="6633" y="2011"/>
                </a:lnTo>
                <a:lnTo>
                  <a:pt x="6805" y="2247"/>
                </a:lnTo>
                <a:lnTo>
                  <a:pt x="6805" y="2247"/>
                </a:lnTo>
                <a:lnTo>
                  <a:pt x="7168" y="2632"/>
                </a:lnTo>
                <a:lnTo>
                  <a:pt x="7168" y="2632"/>
                </a:lnTo>
                <a:lnTo>
                  <a:pt x="7232" y="2739"/>
                </a:lnTo>
                <a:lnTo>
                  <a:pt x="7232" y="2782"/>
                </a:lnTo>
                <a:lnTo>
                  <a:pt x="7232" y="2803"/>
                </a:lnTo>
                <a:lnTo>
                  <a:pt x="7168" y="2824"/>
                </a:lnTo>
                <a:lnTo>
                  <a:pt x="7083" y="2803"/>
                </a:lnTo>
                <a:lnTo>
                  <a:pt x="6869" y="2760"/>
                </a:lnTo>
                <a:lnTo>
                  <a:pt x="6805" y="2760"/>
                </a:lnTo>
                <a:lnTo>
                  <a:pt x="6783" y="2782"/>
                </a:lnTo>
                <a:lnTo>
                  <a:pt x="6762" y="2803"/>
                </a:lnTo>
                <a:lnTo>
                  <a:pt x="6762" y="2803"/>
                </a:lnTo>
                <a:lnTo>
                  <a:pt x="6526" y="2824"/>
                </a:lnTo>
                <a:lnTo>
                  <a:pt x="6398" y="2824"/>
                </a:lnTo>
                <a:lnTo>
                  <a:pt x="6355" y="2803"/>
                </a:lnTo>
                <a:lnTo>
                  <a:pt x="6312" y="2782"/>
                </a:lnTo>
                <a:lnTo>
                  <a:pt x="6312" y="2782"/>
                </a:lnTo>
                <a:lnTo>
                  <a:pt x="6291" y="2717"/>
                </a:lnTo>
                <a:lnTo>
                  <a:pt x="6291" y="2632"/>
                </a:lnTo>
                <a:lnTo>
                  <a:pt x="6334" y="2439"/>
                </a:lnTo>
                <a:lnTo>
                  <a:pt x="6334" y="2439"/>
                </a:lnTo>
                <a:lnTo>
                  <a:pt x="6312" y="2054"/>
                </a:lnTo>
                <a:lnTo>
                  <a:pt x="6312" y="1968"/>
                </a:lnTo>
                <a:lnTo>
                  <a:pt x="6334" y="1883"/>
                </a:lnTo>
                <a:lnTo>
                  <a:pt x="6377" y="1840"/>
                </a:lnTo>
                <a:lnTo>
                  <a:pt x="6398" y="1819"/>
                </a:lnTo>
                <a:lnTo>
                  <a:pt x="6419" y="1819"/>
                </a:lnTo>
                <a:lnTo>
                  <a:pt x="6419" y="1819"/>
                </a:lnTo>
                <a:close/>
                <a:moveTo>
                  <a:pt x="6655" y="6547"/>
                </a:moveTo>
                <a:lnTo>
                  <a:pt x="6655" y="6547"/>
                </a:lnTo>
                <a:lnTo>
                  <a:pt x="6548" y="6654"/>
                </a:lnTo>
                <a:lnTo>
                  <a:pt x="6419" y="6740"/>
                </a:lnTo>
                <a:lnTo>
                  <a:pt x="6291" y="6804"/>
                </a:lnTo>
                <a:lnTo>
                  <a:pt x="6141" y="6868"/>
                </a:lnTo>
                <a:lnTo>
                  <a:pt x="5820" y="6932"/>
                </a:lnTo>
                <a:lnTo>
                  <a:pt x="5521" y="6954"/>
                </a:lnTo>
                <a:lnTo>
                  <a:pt x="5521" y="6954"/>
                </a:lnTo>
                <a:lnTo>
                  <a:pt x="5392" y="6954"/>
                </a:lnTo>
                <a:lnTo>
                  <a:pt x="5264" y="6932"/>
                </a:lnTo>
                <a:lnTo>
                  <a:pt x="5114" y="6889"/>
                </a:lnTo>
                <a:lnTo>
                  <a:pt x="4986" y="6825"/>
                </a:lnTo>
                <a:lnTo>
                  <a:pt x="4879" y="6761"/>
                </a:lnTo>
                <a:lnTo>
                  <a:pt x="4772" y="6676"/>
                </a:lnTo>
                <a:lnTo>
                  <a:pt x="4665" y="6569"/>
                </a:lnTo>
                <a:lnTo>
                  <a:pt x="4601" y="6462"/>
                </a:lnTo>
                <a:lnTo>
                  <a:pt x="4601" y="6462"/>
                </a:lnTo>
                <a:lnTo>
                  <a:pt x="4515" y="6269"/>
                </a:lnTo>
                <a:lnTo>
                  <a:pt x="4430" y="5927"/>
                </a:lnTo>
                <a:lnTo>
                  <a:pt x="4365" y="5627"/>
                </a:lnTo>
                <a:lnTo>
                  <a:pt x="4365" y="5520"/>
                </a:lnTo>
                <a:lnTo>
                  <a:pt x="4365" y="5499"/>
                </a:lnTo>
                <a:lnTo>
                  <a:pt x="4387" y="5477"/>
                </a:lnTo>
                <a:lnTo>
                  <a:pt x="4387" y="5477"/>
                </a:lnTo>
                <a:lnTo>
                  <a:pt x="4408" y="5199"/>
                </a:lnTo>
                <a:lnTo>
                  <a:pt x="4430" y="4942"/>
                </a:lnTo>
                <a:lnTo>
                  <a:pt x="4472" y="4836"/>
                </a:lnTo>
                <a:lnTo>
                  <a:pt x="4537" y="4707"/>
                </a:lnTo>
                <a:lnTo>
                  <a:pt x="4601" y="4600"/>
                </a:lnTo>
                <a:lnTo>
                  <a:pt x="4686" y="4493"/>
                </a:lnTo>
                <a:lnTo>
                  <a:pt x="4686" y="4493"/>
                </a:lnTo>
                <a:lnTo>
                  <a:pt x="4793" y="4408"/>
                </a:lnTo>
                <a:lnTo>
                  <a:pt x="4922" y="4343"/>
                </a:lnTo>
                <a:lnTo>
                  <a:pt x="5050" y="4279"/>
                </a:lnTo>
                <a:lnTo>
                  <a:pt x="5178" y="4258"/>
                </a:lnTo>
                <a:lnTo>
                  <a:pt x="5457" y="4236"/>
                </a:lnTo>
                <a:lnTo>
                  <a:pt x="5735" y="4236"/>
                </a:lnTo>
                <a:lnTo>
                  <a:pt x="5735" y="4236"/>
                </a:lnTo>
                <a:lnTo>
                  <a:pt x="6013" y="4258"/>
                </a:lnTo>
                <a:lnTo>
                  <a:pt x="6270" y="4343"/>
                </a:lnTo>
                <a:lnTo>
                  <a:pt x="6505" y="4450"/>
                </a:lnTo>
                <a:lnTo>
                  <a:pt x="6698" y="4600"/>
                </a:lnTo>
                <a:lnTo>
                  <a:pt x="6869" y="4793"/>
                </a:lnTo>
                <a:lnTo>
                  <a:pt x="6976" y="5028"/>
                </a:lnTo>
                <a:lnTo>
                  <a:pt x="7061" y="5263"/>
                </a:lnTo>
                <a:lnTo>
                  <a:pt x="7104" y="5542"/>
                </a:lnTo>
                <a:lnTo>
                  <a:pt x="7104" y="5542"/>
                </a:lnTo>
                <a:lnTo>
                  <a:pt x="7104" y="5691"/>
                </a:lnTo>
                <a:lnTo>
                  <a:pt x="7061" y="5820"/>
                </a:lnTo>
                <a:lnTo>
                  <a:pt x="7019" y="5948"/>
                </a:lnTo>
                <a:lnTo>
                  <a:pt x="6954" y="6098"/>
                </a:lnTo>
                <a:lnTo>
                  <a:pt x="6826" y="6333"/>
                </a:lnTo>
                <a:lnTo>
                  <a:pt x="6655" y="6547"/>
                </a:lnTo>
                <a:lnTo>
                  <a:pt x="6655" y="6547"/>
                </a:lnTo>
                <a:close/>
                <a:moveTo>
                  <a:pt x="7190" y="6718"/>
                </a:moveTo>
                <a:lnTo>
                  <a:pt x="7190" y="6718"/>
                </a:lnTo>
                <a:lnTo>
                  <a:pt x="7275" y="6804"/>
                </a:lnTo>
                <a:lnTo>
                  <a:pt x="7404" y="6975"/>
                </a:lnTo>
                <a:lnTo>
                  <a:pt x="7511" y="7146"/>
                </a:lnTo>
                <a:lnTo>
                  <a:pt x="7553" y="7210"/>
                </a:lnTo>
                <a:lnTo>
                  <a:pt x="7553" y="7253"/>
                </a:lnTo>
                <a:lnTo>
                  <a:pt x="7553" y="7253"/>
                </a:lnTo>
                <a:lnTo>
                  <a:pt x="7532" y="7210"/>
                </a:lnTo>
                <a:lnTo>
                  <a:pt x="7446" y="7168"/>
                </a:lnTo>
                <a:lnTo>
                  <a:pt x="7254" y="7018"/>
                </a:lnTo>
                <a:lnTo>
                  <a:pt x="7147" y="6932"/>
                </a:lnTo>
                <a:lnTo>
                  <a:pt x="7104" y="6847"/>
                </a:lnTo>
                <a:lnTo>
                  <a:pt x="7083" y="6804"/>
                </a:lnTo>
                <a:lnTo>
                  <a:pt x="7104" y="6783"/>
                </a:lnTo>
                <a:lnTo>
                  <a:pt x="7125" y="6740"/>
                </a:lnTo>
                <a:lnTo>
                  <a:pt x="7190" y="6718"/>
                </a:lnTo>
                <a:lnTo>
                  <a:pt x="7190" y="6718"/>
                </a:lnTo>
                <a:close/>
                <a:moveTo>
                  <a:pt x="8687" y="8901"/>
                </a:moveTo>
                <a:lnTo>
                  <a:pt x="8687" y="8901"/>
                </a:lnTo>
                <a:lnTo>
                  <a:pt x="8623" y="8879"/>
                </a:lnTo>
                <a:lnTo>
                  <a:pt x="8559" y="8815"/>
                </a:lnTo>
                <a:lnTo>
                  <a:pt x="8366" y="8601"/>
                </a:lnTo>
                <a:lnTo>
                  <a:pt x="8088" y="8216"/>
                </a:lnTo>
                <a:lnTo>
                  <a:pt x="8088" y="8216"/>
                </a:lnTo>
                <a:lnTo>
                  <a:pt x="7746" y="7810"/>
                </a:lnTo>
                <a:lnTo>
                  <a:pt x="7746" y="7810"/>
                </a:lnTo>
                <a:lnTo>
                  <a:pt x="7682" y="7724"/>
                </a:lnTo>
                <a:lnTo>
                  <a:pt x="7660" y="7660"/>
                </a:lnTo>
                <a:lnTo>
                  <a:pt x="7682" y="7596"/>
                </a:lnTo>
                <a:lnTo>
                  <a:pt x="7767" y="7510"/>
                </a:lnTo>
                <a:lnTo>
                  <a:pt x="7767" y="7510"/>
                </a:lnTo>
                <a:lnTo>
                  <a:pt x="7874" y="7574"/>
                </a:lnTo>
                <a:lnTo>
                  <a:pt x="7960" y="7660"/>
                </a:lnTo>
                <a:lnTo>
                  <a:pt x="8152" y="7874"/>
                </a:lnTo>
                <a:lnTo>
                  <a:pt x="8452" y="8302"/>
                </a:lnTo>
                <a:lnTo>
                  <a:pt x="8452" y="8302"/>
                </a:lnTo>
                <a:lnTo>
                  <a:pt x="8559" y="8409"/>
                </a:lnTo>
                <a:lnTo>
                  <a:pt x="8709" y="8601"/>
                </a:lnTo>
                <a:lnTo>
                  <a:pt x="8752" y="8687"/>
                </a:lnTo>
                <a:lnTo>
                  <a:pt x="8794" y="8794"/>
                </a:lnTo>
                <a:lnTo>
                  <a:pt x="8773" y="8815"/>
                </a:lnTo>
                <a:lnTo>
                  <a:pt x="8773" y="8858"/>
                </a:lnTo>
                <a:lnTo>
                  <a:pt x="8752" y="8879"/>
                </a:lnTo>
                <a:lnTo>
                  <a:pt x="8687" y="8901"/>
                </a:lnTo>
                <a:lnTo>
                  <a:pt x="8687" y="8901"/>
                </a:lnTo>
                <a:close/>
                <a:moveTo>
                  <a:pt x="5350" y="4664"/>
                </a:moveTo>
                <a:lnTo>
                  <a:pt x="5350" y="4664"/>
                </a:lnTo>
                <a:lnTo>
                  <a:pt x="5264" y="4750"/>
                </a:lnTo>
                <a:lnTo>
                  <a:pt x="5221" y="4857"/>
                </a:lnTo>
                <a:lnTo>
                  <a:pt x="5221" y="4964"/>
                </a:lnTo>
                <a:lnTo>
                  <a:pt x="5243" y="5092"/>
                </a:lnTo>
                <a:lnTo>
                  <a:pt x="5243" y="5092"/>
                </a:lnTo>
                <a:lnTo>
                  <a:pt x="5307" y="5199"/>
                </a:lnTo>
                <a:lnTo>
                  <a:pt x="5328" y="5221"/>
                </a:lnTo>
                <a:lnTo>
                  <a:pt x="5350" y="5221"/>
                </a:lnTo>
                <a:lnTo>
                  <a:pt x="5414" y="5156"/>
                </a:lnTo>
                <a:lnTo>
                  <a:pt x="5457" y="5071"/>
                </a:lnTo>
                <a:lnTo>
                  <a:pt x="5457" y="5071"/>
                </a:lnTo>
                <a:lnTo>
                  <a:pt x="5478" y="5007"/>
                </a:lnTo>
                <a:lnTo>
                  <a:pt x="5478" y="4964"/>
                </a:lnTo>
                <a:lnTo>
                  <a:pt x="5478" y="4921"/>
                </a:lnTo>
                <a:lnTo>
                  <a:pt x="5542" y="4878"/>
                </a:lnTo>
                <a:lnTo>
                  <a:pt x="5542" y="4878"/>
                </a:lnTo>
                <a:lnTo>
                  <a:pt x="5628" y="4857"/>
                </a:lnTo>
                <a:lnTo>
                  <a:pt x="5671" y="4900"/>
                </a:lnTo>
                <a:lnTo>
                  <a:pt x="5735" y="4942"/>
                </a:lnTo>
                <a:lnTo>
                  <a:pt x="5756" y="4985"/>
                </a:lnTo>
                <a:lnTo>
                  <a:pt x="5756" y="4985"/>
                </a:lnTo>
                <a:lnTo>
                  <a:pt x="5799" y="5071"/>
                </a:lnTo>
                <a:lnTo>
                  <a:pt x="5799" y="5156"/>
                </a:lnTo>
                <a:lnTo>
                  <a:pt x="5799" y="5221"/>
                </a:lnTo>
                <a:lnTo>
                  <a:pt x="5756" y="5285"/>
                </a:lnTo>
                <a:lnTo>
                  <a:pt x="5671" y="5413"/>
                </a:lnTo>
                <a:lnTo>
                  <a:pt x="5606" y="5563"/>
                </a:lnTo>
                <a:lnTo>
                  <a:pt x="5606" y="5563"/>
                </a:lnTo>
                <a:lnTo>
                  <a:pt x="5585" y="5627"/>
                </a:lnTo>
                <a:lnTo>
                  <a:pt x="5585" y="5691"/>
                </a:lnTo>
                <a:lnTo>
                  <a:pt x="5606" y="5734"/>
                </a:lnTo>
                <a:lnTo>
                  <a:pt x="5628" y="5777"/>
                </a:lnTo>
                <a:lnTo>
                  <a:pt x="5671" y="5798"/>
                </a:lnTo>
                <a:lnTo>
                  <a:pt x="5735" y="5798"/>
                </a:lnTo>
                <a:lnTo>
                  <a:pt x="5799" y="5777"/>
                </a:lnTo>
                <a:lnTo>
                  <a:pt x="5863" y="5734"/>
                </a:lnTo>
                <a:lnTo>
                  <a:pt x="5863" y="5734"/>
                </a:lnTo>
                <a:lnTo>
                  <a:pt x="5949" y="5627"/>
                </a:lnTo>
                <a:lnTo>
                  <a:pt x="6034" y="5499"/>
                </a:lnTo>
                <a:lnTo>
                  <a:pt x="6077" y="5349"/>
                </a:lnTo>
                <a:lnTo>
                  <a:pt x="6077" y="5221"/>
                </a:lnTo>
                <a:lnTo>
                  <a:pt x="6077" y="5221"/>
                </a:lnTo>
                <a:lnTo>
                  <a:pt x="6077" y="5092"/>
                </a:lnTo>
                <a:lnTo>
                  <a:pt x="6034" y="4942"/>
                </a:lnTo>
                <a:lnTo>
                  <a:pt x="5949" y="4814"/>
                </a:lnTo>
                <a:lnTo>
                  <a:pt x="5863" y="4707"/>
                </a:lnTo>
                <a:lnTo>
                  <a:pt x="5756" y="4622"/>
                </a:lnTo>
                <a:lnTo>
                  <a:pt x="5628" y="4579"/>
                </a:lnTo>
                <a:lnTo>
                  <a:pt x="5564" y="4579"/>
                </a:lnTo>
                <a:lnTo>
                  <a:pt x="5499" y="4600"/>
                </a:lnTo>
                <a:lnTo>
                  <a:pt x="5435" y="4622"/>
                </a:lnTo>
                <a:lnTo>
                  <a:pt x="5350" y="4664"/>
                </a:lnTo>
                <a:lnTo>
                  <a:pt x="5350" y="4664"/>
                </a:lnTo>
                <a:close/>
                <a:moveTo>
                  <a:pt x="5457" y="6269"/>
                </a:moveTo>
                <a:lnTo>
                  <a:pt x="5457" y="6269"/>
                </a:lnTo>
                <a:lnTo>
                  <a:pt x="5457" y="6333"/>
                </a:lnTo>
                <a:lnTo>
                  <a:pt x="5499" y="6397"/>
                </a:lnTo>
                <a:lnTo>
                  <a:pt x="5521" y="6462"/>
                </a:lnTo>
                <a:lnTo>
                  <a:pt x="5564" y="6483"/>
                </a:lnTo>
                <a:lnTo>
                  <a:pt x="5671" y="6526"/>
                </a:lnTo>
                <a:lnTo>
                  <a:pt x="5756" y="6526"/>
                </a:lnTo>
                <a:lnTo>
                  <a:pt x="5863" y="6483"/>
                </a:lnTo>
                <a:lnTo>
                  <a:pt x="5927" y="6419"/>
                </a:lnTo>
                <a:lnTo>
                  <a:pt x="5970" y="6312"/>
                </a:lnTo>
                <a:lnTo>
                  <a:pt x="5970" y="6248"/>
                </a:lnTo>
                <a:lnTo>
                  <a:pt x="5970" y="6162"/>
                </a:lnTo>
                <a:lnTo>
                  <a:pt x="5970" y="6162"/>
                </a:lnTo>
                <a:lnTo>
                  <a:pt x="5927" y="6055"/>
                </a:lnTo>
                <a:lnTo>
                  <a:pt x="5842" y="5991"/>
                </a:lnTo>
                <a:lnTo>
                  <a:pt x="5756" y="5969"/>
                </a:lnTo>
                <a:lnTo>
                  <a:pt x="5671" y="5969"/>
                </a:lnTo>
                <a:lnTo>
                  <a:pt x="5585" y="6012"/>
                </a:lnTo>
                <a:lnTo>
                  <a:pt x="5521" y="6076"/>
                </a:lnTo>
                <a:lnTo>
                  <a:pt x="5457" y="6162"/>
                </a:lnTo>
                <a:lnTo>
                  <a:pt x="5457" y="6269"/>
                </a:lnTo>
                <a:lnTo>
                  <a:pt x="5457" y="62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366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10800000">
            <a:off x="-223925" y="2286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333A47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4294967295"/>
          </p:nvPr>
        </p:nvSpPr>
        <p:spPr>
          <a:xfrm>
            <a:off x="504825" y="228600"/>
            <a:ext cx="4754100" cy="1528200"/>
          </a:xfrm>
          <a:prstGeom prst="rect">
            <a:avLst/>
          </a:prstGeom>
          <a:effectLst>
            <a:outerShdw blurRad="85725" dist="19050" algn="bl" rotWithShape="0">
              <a:schemeClr val="dk1">
                <a:alpha val="6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chemeClr val="lt1"/>
                </a:solidFill>
              </a:rPr>
              <a:t>Bob</a:t>
            </a:r>
            <a:br>
              <a:rPr lang="en-US" sz="2400" dirty="0">
                <a:solidFill>
                  <a:schemeClr val="lt1"/>
                </a:solidFill>
              </a:rPr>
            </a:br>
            <a:r>
              <a:rPr lang="en-US" sz="2400" dirty="0">
                <a:solidFill>
                  <a:schemeClr val="lt1"/>
                </a:solidFill>
              </a:rPr>
              <a:t>(the builder)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266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1219199" y="790200"/>
            <a:ext cx="5057503" cy="314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I just need to sit down for a bit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9569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1219199" y="790200"/>
            <a:ext cx="5057503" cy="314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he just makes it look so easy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230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7-24 at 7.48.0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706" y="0"/>
            <a:ext cx="9195705" cy="5149897"/>
          </a:xfrm>
          <a:prstGeom prst="rect">
            <a:avLst/>
          </a:prstGeom>
        </p:spPr>
      </p:pic>
      <p:pic>
        <p:nvPicPr>
          <p:cNvPr id="3" name="Strong Style Pairing with Llewellyn interview Bryan Beecha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5963" y="266050"/>
            <a:ext cx="6858001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2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Mentor/Mentee</a:t>
            </a:r>
            <a:endParaRPr dirty="0"/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On-Boarding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New Employee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New Team member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2"/>
          </p:nvPr>
        </p:nvSpPr>
        <p:spPr>
          <a:xfrm>
            <a:off x="2811939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Up-Skilling</a:t>
            </a:r>
          </a:p>
          <a:p>
            <a:pPr marL="0" lvl="0" indent="0">
              <a:buNone/>
            </a:pPr>
            <a:r>
              <a:rPr lang="en" dirty="0"/>
              <a:t>Skills</a:t>
            </a:r>
          </a:p>
          <a:p>
            <a:pPr marL="0" lvl="0" indent="0">
              <a:buNone/>
            </a:pPr>
            <a:r>
              <a:rPr lang="en" dirty="0"/>
              <a:t>Technology</a:t>
            </a:r>
            <a:endParaRPr dirty="0"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0" name="Google Shape;144;p23">
            <a:extLst>
              <a:ext uri="{FF2B5EF4-FFF2-40B4-BE49-F238E27FC236}">
                <a16:creationId xmlns:a16="http://schemas.microsoft.com/office/drawing/2014/main" id="{16A9F70F-0883-944F-B136-A2095DFFC7D7}"/>
              </a:ext>
            </a:extLst>
          </p:cNvPr>
          <p:cNvSpPr txBox="1">
            <a:spLocks/>
          </p:cNvSpPr>
          <p:nvPr/>
        </p:nvSpPr>
        <p:spPr>
          <a:xfrm>
            <a:off x="948320" y="3635051"/>
            <a:ext cx="1770600" cy="14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✓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b="1" dirty="0"/>
              <a:t>Take time to Reflect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566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>
            <a:spLocks noGrp="1"/>
          </p:cNvSpPr>
          <p:nvPr>
            <p:ph type="ctrTitle" idx="4294967295"/>
          </p:nvPr>
        </p:nvSpPr>
        <p:spPr>
          <a:xfrm>
            <a:off x="685800" y="2038647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4"/>
                </a:solidFill>
              </a:rPr>
              <a:t>Learning</a:t>
            </a:r>
            <a:endParaRPr sz="4800" dirty="0">
              <a:solidFill>
                <a:schemeClr val="accent4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4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chemeClr val="accent3"/>
                </a:solidFill>
              </a:rPr>
              <a:t>W</a:t>
            </a:r>
            <a:r>
              <a:rPr lang="en" sz="2400" dirty="0">
                <a:solidFill>
                  <a:schemeClr val="accent3"/>
                </a:solidFill>
              </a:rPr>
              <a:t>hat have you been wanting to learn?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58E5B-FF3B-9441-A609-40F82E4145CD}"/>
              </a:ext>
            </a:extLst>
          </p:cNvPr>
          <p:cNvSpPr txBox="1"/>
          <p:nvPr/>
        </p:nvSpPr>
        <p:spPr>
          <a:xfrm>
            <a:off x="3976007" y="538843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Mentimeter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44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ctrTitle" idx="4294967295"/>
          </p:nvPr>
        </p:nvSpPr>
        <p:spPr>
          <a:xfrm>
            <a:off x="685800" y="925588"/>
            <a:ext cx="4017000" cy="204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Creating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4294967295"/>
          </p:nvPr>
        </p:nvSpPr>
        <p:spPr>
          <a:xfrm>
            <a:off x="685800" y="3033812"/>
            <a:ext cx="4017000" cy="118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</a:rPr>
              <a:t>Bring the attention of your audience over a key concept using icons or illustrations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33;p50">
            <a:extLst>
              <a:ext uri="{FF2B5EF4-FFF2-40B4-BE49-F238E27FC236}">
                <a16:creationId xmlns:a16="http://schemas.microsoft.com/office/drawing/2014/main" id="{5A5CA69B-1973-754F-88CF-EC56C2275FC3}"/>
              </a:ext>
            </a:extLst>
          </p:cNvPr>
          <p:cNvSpPr/>
          <p:nvPr/>
        </p:nvSpPr>
        <p:spPr>
          <a:xfrm>
            <a:off x="6646530" y="1722914"/>
            <a:ext cx="1921936" cy="1697671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F376C48-472B-A24C-A219-2C32BBE85F06}"/>
              </a:ext>
            </a:extLst>
          </p:cNvPr>
          <p:cNvCxnSpPr>
            <a:cxnSpLocks/>
          </p:cNvCxnSpPr>
          <p:nvPr/>
        </p:nvCxnSpPr>
        <p:spPr>
          <a:xfrm flipV="1">
            <a:off x="7607498" y="1206795"/>
            <a:ext cx="0" cy="51612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4D1AA3E-EBF8-CB40-B725-9A48E4909F34}"/>
              </a:ext>
            </a:extLst>
          </p:cNvPr>
          <p:cNvCxnSpPr>
            <a:cxnSpLocks/>
          </p:cNvCxnSpPr>
          <p:nvPr/>
        </p:nvCxnSpPr>
        <p:spPr>
          <a:xfrm flipH="1">
            <a:off x="7129130" y="3370966"/>
            <a:ext cx="276447" cy="71016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47D08B-D92F-8A45-B841-6FB47A125E9B}"/>
              </a:ext>
            </a:extLst>
          </p:cNvPr>
          <p:cNvCxnSpPr>
            <a:cxnSpLocks/>
          </p:cNvCxnSpPr>
          <p:nvPr/>
        </p:nvCxnSpPr>
        <p:spPr>
          <a:xfrm>
            <a:off x="7972646" y="3370966"/>
            <a:ext cx="276447" cy="71016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7534037-615C-F540-B52F-A6E4267FB54A}"/>
              </a:ext>
            </a:extLst>
          </p:cNvPr>
          <p:cNvCxnSpPr>
            <a:cxnSpLocks/>
          </p:cNvCxnSpPr>
          <p:nvPr/>
        </p:nvCxnSpPr>
        <p:spPr>
          <a:xfrm flipV="1">
            <a:off x="7660658" y="3339665"/>
            <a:ext cx="0" cy="48274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66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10800000">
            <a:off x="-217394" y="-5355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333A47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4294967295"/>
          </p:nvPr>
        </p:nvSpPr>
        <p:spPr>
          <a:xfrm>
            <a:off x="158659" y="-509297"/>
            <a:ext cx="4754100" cy="1528200"/>
          </a:xfrm>
          <a:prstGeom prst="rect">
            <a:avLst/>
          </a:prstGeom>
          <a:effectLst>
            <a:outerShdw blurRad="85725" dist="19050" algn="bl" rotWithShape="0">
              <a:schemeClr val="dk1">
                <a:alpha val="6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chemeClr val="lt1"/>
                </a:solidFill>
              </a:rPr>
              <a:t>Algae Growth YouTube video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23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27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1219199" y="790200"/>
            <a:ext cx="5057503" cy="314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US" dirty="0"/>
              <a:t>Just try it</a:t>
            </a: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6720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4"/>
          <p:cNvSpPr txBox="1">
            <a:spLocks noGrp="1"/>
          </p:cNvSpPr>
          <p:nvPr>
            <p:ph type="title" idx="4294967295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of Both</a:t>
            </a:r>
            <a:endParaRPr dirty="0"/>
          </a:p>
        </p:txBody>
      </p:sp>
      <p:sp>
        <p:nvSpPr>
          <p:cNvPr id="453" name="Google Shape;453;p44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62" name="Google Shape;462;p44"/>
          <p:cNvSpPr/>
          <p:nvPr/>
        </p:nvSpPr>
        <p:spPr>
          <a:xfrm>
            <a:off x="3347011" y="2329136"/>
            <a:ext cx="268471" cy="40434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layfair Display"/>
              </a:rPr>
              <a:t>S</a:t>
            </a:r>
          </a:p>
        </p:txBody>
      </p:sp>
      <p:sp>
        <p:nvSpPr>
          <p:cNvPr id="464" name="Google Shape;464;p44"/>
          <p:cNvSpPr/>
          <p:nvPr/>
        </p:nvSpPr>
        <p:spPr>
          <a:xfrm>
            <a:off x="3316203" y="3297703"/>
            <a:ext cx="388953" cy="4048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layfair Display"/>
              </a:rPr>
              <a:t>O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0AB849C-11DB-F54D-B0F2-D845BBBCC6D3}"/>
              </a:ext>
            </a:extLst>
          </p:cNvPr>
          <p:cNvSpPr/>
          <p:nvPr/>
        </p:nvSpPr>
        <p:spPr>
          <a:xfrm>
            <a:off x="1214211" y="1391496"/>
            <a:ext cx="3486481" cy="34864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5724FA9-210F-8C4C-9968-E8E77DAB993C}"/>
              </a:ext>
            </a:extLst>
          </p:cNvPr>
          <p:cNvSpPr/>
          <p:nvPr/>
        </p:nvSpPr>
        <p:spPr>
          <a:xfrm>
            <a:off x="3858484" y="1391497"/>
            <a:ext cx="3640217" cy="3640217"/>
          </a:xfrm>
          <a:prstGeom prst="ellipse">
            <a:avLst/>
          </a:prstGeom>
          <a:solidFill>
            <a:srgbClr val="5F759B">
              <a:alpha val="7921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>
              <a:buClr>
                <a:schemeClr val="dk1"/>
              </a:buClr>
              <a:buSzPts val="1100"/>
            </a:pPr>
            <a:endParaRPr lang="en-US" dirty="0">
              <a:solidFill>
                <a:schemeClr val="bg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1A7B00-D29C-CE49-B693-F7404D5390F3}"/>
              </a:ext>
            </a:extLst>
          </p:cNvPr>
          <p:cNvSpPr txBox="1"/>
          <p:nvPr/>
        </p:nvSpPr>
        <p:spPr>
          <a:xfrm>
            <a:off x="4579155" y="3894837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Camtasia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B8B251-7DD2-F945-8373-FEAA8AC02455}"/>
              </a:ext>
            </a:extLst>
          </p:cNvPr>
          <p:cNvSpPr txBox="1"/>
          <p:nvPr/>
        </p:nvSpPr>
        <p:spPr>
          <a:xfrm>
            <a:off x="5966653" y="2253765"/>
            <a:ext cx="132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Green Screen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82B0F7-EC28-8149-848E-BB102818F4D4}"/>
              </a:ext>
            </a:extLst>
          </p:cNvPr>
          <p:cNvSpPr txBox="1"/>
          <p:nvPr/>
        </p:nvSpPr>
        <p:spPr>
          <a:xfrm>
            <a:off x="4854020" y="1790755"/>
            <a:ext cx="132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Presentation Skills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EA2B7C-25E7-DE47-B2A0-B7338F564E5F}"/>
              </a:ext>
            </a:extLst>
          </p:cNvPr>
          <p:cNvSpPr txBox="1"/>
          <p:nvPr/>
        </p:nvSpPr>
        <p:spPr>
          <a:xfrm>
            <a:off x="5016962" y="2929926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YouTube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64EA20-D43B-A147-8561-34C15FA826A2}"/>
              </a:ext>
            </a:extLst>
          </p:cNvPr>
          <p:cNvSpPr txBox="1"/>
          <p:nvPr/>
        </p:nvSpPr>
        <p:spPr>
          <a:xfrm>
            <a:off x="5807148" y="3412381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Powerpoint</a:t>
            </a:r>
            <a:endParaRPr lang="en-US" dirty="0">
              <a:solidFill>
                <a:schemeClr val="bg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DB8320-82D8-6F4A-BA8A-E1105B81F15F}"/>
              </a:ext>
            </a:extLst>
          </p:cNvPr>
          <p:cNvSpPr txBox="1"/>
          <p:nvPr/>
        </p:nvSpPr>
        <p:spPr>
          <a:xfrm>
            <a:off x="5531736" y="4309386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Recording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27F5BC-8785-674F-88E9-54A4A21D4F82}"/>
              </a:ext>
            </a:extLst>
          </p:cNvPr>
          <p:cNvSpPr txBox="1"/>
          <p:nvPr/>
        </p:nvSpPr>
        <p:spPr>
          <a:xfrm>
            <a:off x="2292222" y="1697247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Algae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1D82FD-F7CC-1549-9474-A1CB9393057D}"/>
              </a:ext>
            </a:extLst>
          </p:cNvPr>
          <p:cNvSpPr txBox="1"/>
          <p:nvPr/>
        </p:nvSpPr>
        <p:spPr>
          <a:xfrm>
            <a:off x="1645299" y="2308367"/>
            <a:ext cx="132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Ethanol Plants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630C68-A26A-434C-A44A-6DF125D03E35}"/>
              </a:ext>
            </a:extLst>
          </p:cNvPr>
          <p:cNvSpPr txBox="1"/>
          <p:nvPr/>
        </p:nvSpPr>
        <p:spPr>
          <a:xfrm>
            <a:off x="1439715" y="3150771"/>
            <a:ext cx="132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GEM reactors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460C29-7504-C04F-AE47-92A834A05E43}"/>
              </a:ext>
            </a:extLst>
          </p:cNvPr>
          <p:cNvSpPr txBox="1"/>
          <p:nvPr/>
        </p:nvSpPr>
        <p:spPr>
          <a:xfrm>
            <a:off x="2291171" y="3959318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Science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39C36C-528F-E24A-87B8-BDD6FC5E3F50}"/>
              </a:ext>
            </a:extLst>
          </p:cNvPr>
          <p:cNvSpPr txBox="1"/>
          <p:nvPr/>
        </p:nvSpPr>
        <p:spPr>
          <a:xfrm>
            <a:off x="2493506" y="2660749"/>
            <a:ext cx="1513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Fluid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Dynamics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E0B86D-C31D-574E-98B6-1685EC5FED6B}"/>
              </a:ext>
            </a:extLst>
          </p:cNvPr>
          <p:cNvSpPr txBox="1"/>
          <p:nvPr/>
        </p:nvSpPr>
        <p:spPr>
          <a:xfrm>
            <a:off x="3510679" y="2917772"/>
            <a:ext cx="1513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Same </a:t>
            </a:r>
            <a:b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Location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0FB4EEA-2C22-674F-8148-DC377AC2223B}"/>
              </a:ext>
            </a:extLst>
          </p:cNvPr>
          <p:cNvSpPr txBox="1"/>
          <p:nvPr/>
        </p:nvSpPr>
        <p:spPr>
          <a:xfrm>
            <a:off x="2804506" y="1965722"/>
            <a:ext cx="13232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CO</a:t>
            </a:r>
            <a:r>
              <a:rPr lang="en-US" baseline="-25000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2 </a:t>
            </a: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Consumption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23D5AC-BD99-5543-9A96-717EF3776130}"/>
              </a:ext>
            </a:extLst>
          </p:cNvPr>
          <p:cNvSpPr txBox="1"/>
          <p:nvPr/>
        </p:nvSpPr>
        <p:spPr>
          <a:xfrm>
            <a:off x="2554187" y="3511599"/>
            <a:ext cx="13232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bg1"/>
                </a:solidFill>
                <a:latin typeface="Inter"/>
                <a:ea typeface="Inter"/>
                <a:cs typeface="Inter"/>
                <a:sym typeface="Inter"/>
              </a:rPr>
              <a:t>Fertilizer</a:t>
            </a:r>
          </a:p>
        </p:txBody>
      </p:sp>
    </p:spTree>
    <p:extLst>
      <p:ext uri="{BB962C8B-B14F-4D97-AF65-F5344CB8AC3E}">
        <p14:creationId xmlns:p14="http://schemas.microsoft.com/office/powerpoint/2010/main" val="389959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</a:t>
            </a:r>
            <a:endParaRPr dirty="0"/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855300" y="1506350"/>
            <a:ext cx="1770600" cy="286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Cross-Functional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Different sections of code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Different Specialty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Different Jobs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Wicked Problems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Important Problems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ECB55-8A97-1C40-8AD2-0FFE717A989E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972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 txBox="1">
            <a:spLocks noGrp="1"/>
          </p:cNvSpPr>
          <p:nvPr>
            <p:ph type="ctrTitle" idx="4294967295"/>
          </p:nvPr>
        </p:nvSpPr>
        <p:spPr>
          <a:xfrm>
            <a:off x="685800" y="2038647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4"/>
                </a:solidFill>
              </a:rPr>
              <a:t>Creating</a:t>
            </a:r>
            <a:endParaRPr sz="4800" dirty="0">
              <a:solidFill>
                <a:schemeClr val="accent4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4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chemeClr val="accent3"/>
                </a:solidFill>
              </a:rPr>
              <a:t>W</a:t>
            </a:r>
            <a:r>
              <a:rPr lang="en" sz="2400" dirty="0">
                <a:solidFill>
                  <a:schemeClr val="accent3"/>
                </a:solidFill>
              </a:rPr>
              <a:t>hat is the thing you been wanting to create really well?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58E5B-FF3B-9441-A609-40F82E4145CD}"/>
              </a:ext>
            </a:extLst>
          </p:cNvPr>
          <p:cNvSpPr txBox="1"/>
          <p:nvPr/>
        </p:nvSpPr>
        <p:spPr>
          <a:xfrm>
            <a:off x="3976007" y="538843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Mentimeter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90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 rot="10800000">
            <a:off x="-348346" y="421850"/>
            <a:ext cx="2375400" cy="23754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FFF0ED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15" name="Google Shape;115;p20">
            <a:extLst>
              <a:ext uri="{FF2B5EF4-FFF2-40B4-BE49-F238E27FC236}">
                <a16:creationId xmlns:a16="http://schemas.microsoft.com/office/drawing/2014/main" id="{A21A4F85-5E03-EF45-8525-EFE675375F1F}"/>
              </a:ext>
            </a:extLst>
          </p:cNvPr>
          <p:cNvSpPr txBox="1">
            <a:spLocks/>
          </p:cNvSpPr>
          <p:nvPr/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Playfair Display" pitchFamily="2" charset="77"/>
              </a:rPr>
              <a:t>Pairing Problems</a:t>
            </a:r>
          </a:p>
        </p:txBody>
      </p:sp>
      <p:sp>
        <p:nvSpPr>
          <p:cNvPr id="7" name="Google Shape;348;p38">
            <a:extLst>
              <a:ext uri="{FF2B5EF4-FFF2-40B4-BE49-F238E27FC236}">
                <a16:creationId xmlns:a16="http://schemas.microsoft.com/office/drawing/2014/main" id="{838654F8-F38C-084F-BB43-7766884F5A65}"/>
              </a:ext>
            </a:extLst>
          </p:cNvPr>
          <p:cNvSpPr txBox="1">
            <a:spLocks/>
          </p:cNvSpPr>
          <p:nvPr/>
        </p:nvSpPr>
        <p:spPr>
          <a:xfrm>
            <a:off x="855300" y="1506348"/>
            <a:ext cx="4330750" cy="183087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36550">
              <a:lnSpc>
                <a:spcPct val="115000"/>
              </a:lnSpc>
              <a:spcBef>
                <a:spcPts val="1000"/>
              </a:spcBef>
              <a:buSzPts val="1700"/>
              <a:buFont typeface="Arial"/>
              <a:buChar char="✓"/>
            </a:pPr>
            <a:r>
              <a:rPr lang="en-US" sz="1700" dirty="0"/>
              <a:t>Attention (1 person working, 1 person watching) </a:t>
            </a:r>
          </a:p>
          <a:p>
            <a:pPr marL="457200" indent="-336550">
              <a:lnSpc>
                <a:spcPct val="115000"/>
              </a:lnSpc>
              <a:spcBef>
                <a:spcPts val="1000"/>
              </a:spcBef>
              <a:buSzPts val="1700"/>
              <a:buFont typeface="Arial"/>
              <a:buChar char="✓"/>
            </a:pPr>
            <a:r>
              <a:rPr lang="en-US" sz="1700" dirty="0"/>
              <a:t>Intensity </a:t>
            </a:r>
          </a:p>
          <a:p>
            <a:pPr marL="457200" indent="-336550">
              <a:lnSpc>
                <a:spcPct val="115000"/>
              </a:lnSpc>
              <a:spcBef>
                <a:spcPts val="1000"/>
              </a:spcBef>
              <a:buSzPts val="1700"/>
              <a:buFont typeface="Arial"/>
              <a:buChar char="✓"/>
            </a:pPr>
            <a:r>
              <a:rPr lang="en-US" sz="1700" dirty="0"/>
              <a:t>Misunderstanding</a:t>
            </a:r>
          </a:p>
          <a:p>
            <a:pPr marL="457200" indent="-336550">
              <a:lnSpc>
                <a:spcPct val="115000"/>
              </a:lnSpc>
              <a:spcBef>
                <a:spcPts val="1000"/>
              </a:spcBef>
              <a:buSzPts val="1700"/>
              <a:buFont typeface="Arial"/>
              <a:buChar char="✓"/>
            </a:pPr>
            <a:r>
              <a:rPr lang="en-US" sz="1700" dirty="0"/>
              <a:t>Head Butting + Trust</a:t>
            </a:r>
          </a:p>
          <a:p>
            <a:pPr marL="457200" indent="-336550">
              <a:lnSpc>
                <a:spcPct val="115000"/>
              </a:lnSpc>
              <a:spcBef>
                <a:spcPts val="1000"/>
              </a:spcBef>
              <a:buSzPts val="1700"/>
              <a:buFont typeface="Arial"/>
              <a:buChar char="✓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8427069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Strong Style Pairing</a:t>
            </a:r>
            <a:endParaRPr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855300" y="1506348"/>
            <a:ext cx="4549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 dirty="0"/>
              <a:t>For an idea to go from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 dirty="0"/>
              <a:t>your </a:t>
            </a:r>
            <a:r>
              <a:rPr lang="en" b="1" i="1" dirty="0"/>
              <a:t>head</a:t>
            </a:r>
            <a:r>
              <a:rPr lang="en" i="1" dirty="0"/>
              <a:t> to the </a:t>
            </a:r>
            <a:r>
              <a:rPr lang="en" b="1" i="1" dirty="0"/>
              <a:t>keyboard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 dirty="0"/>
              <a:t>it </a:t>
            </a:r>
            <a:r>
              <a:rPr lang="en" sz="2400" b="1" i="1" dirty="0"/>
              <a:t>must</a:t>
            </a:r>
            <a:r>
              <a:rPr lang="en" i="1" dirty="0"/>
              <a:t> go through 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 dirty="0"/>
              <a:t>someone else's </a:t>
            </a:r>
            <a:r>
              <a:rPr lang="en" b="1" i="1" dirty="0"/>
              <a:t>hands</a:t>
            </a:r>
            <a:endParaRPr b="1" i="1" dirty="0"/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C1F6F-D819-8842-AE12-012B57ECE294}"/>
              </a:ext>
            </a:extLst>
          </p:cNvPr>
          <p:cNvSpPr txBox="1"/>
          <p:nvPr/>
        </p:nvSpPr>
        <p:spPr>
          <a:xfrm>
            <a:off x="295531" y="1231965"/>
            <a:ext cx="6142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D7D379-6826-0343-AF67-253DEE82392F}"/>
              </a:ext>
            </a:extLst>
          </p:cNvPr>
          <p:cNvSpPr txBox="1"/>
          <p:nvPr/>
        </p:nvSpPr>
        <p:spPr>
          <a:xfrm>
            <a:off x="3534031" y="2769791"/>
            <a:ext cx="6110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0928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DA51DF-AC84-554D-8B8C-22F4A61B986C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BF8D1D-763C-8C40-A0CC-C33B21DEAB51}"/>
              </a:ext>
            </a:extLst>
          </p:cNvPr>
          <p:cNvSpPr txBox="1"/>
          <p:nvPr/>
        </p:nvSpPr>
        <p:spPr>
          <a:xfrm>
            <a:off x="1680754" y="1402080"/>
            <a:ext cx="33201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Programmer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2000" i="1" dirty="0">
                <a:solidFill>
                  <a:schemeClr val="bg1"/>
                </a:solidFill>
              </a:rPr>
              <a:t>Noun [</a:t>
            </a:r>
            <a:r>
              <a:rPr lang="en-US" sz="2000" i="1" dirty="0" err="1">
                <a:solidFill>
                  <a:schemeClr val="bg1"/>
                </a:solidFill>
              </a:rPr>
              <a:t>proh</a:t>
            </a:r>
            <a:r>
              <a:rPr lang="en-US" sz="2000" i="1" dirty="0">
                <a:solidFill>
                  <a:schemeClr val="bg1"/>
                </a:solidFill>
              </a:rPr>
              <a:t>-gram-er]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F8999D-E29E-7C46-B520-E988BC6D03C2}"/>
              </a:ext>
            </a:extLst>
          </p:cNvPr>
          <p:cNvSpPr txBox="1"/>
          <p:nvPr/>
        </p:nvSpPr>
        <p:spPr>
          <a:xfrm>
            <a:off x="1767840" y="3117669"/>
            <a:ext cx="6260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An organism that converts caffeine into code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E89AED-F941-8349-B609-CABD13B633C1}"/>
              </a:ext>
            </a:extLst>
          </p:cNvPr>
          <p:cNvCxnSpPr>
            <a:cxnSpLocks/>
          </p:cNvCxnSpPr>
          <p:nvPr/>
        </p:nvCxnSpPr>
        <p:spPr>
          <a:xfrm>
            <a:off x="1637213" y="2760616"/>
            <a:ext cx="65909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2827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Traditional Pairing</a:t>
            </a:r>
            <a:endParaRPr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855300" y="1506348"/>
            <a:ext cx="4165736" cy="89395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i="1" dirty="0"/>
              <a:t>I have an idea, let me take the keyboard</a:t>
            </a:r>
            <a:endParaRPr b="1" i="1" dirty="0"/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9C1F6F-D819-8842-AE12-012B57ECE294}"/>
              </a:ext>
            </a:extLst>
          </p:cNvPr>
          <p:cNvSpPr txBox="1"/>
          <p:nvPr/>
        </p:nvSpPr>
        <p:spPr>
          <a:xfrm>
            <a:off x="241029" y="1236450"/>
            <a:ext cx="6142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D7D379-6826-0343-AF67-253DEE82392F}"/>
              </a:ext>
            </a:extLst>
          </p:cNvPr>
          <p:cNvSpPr txBox="1"/>
          <p:nvPr/>
        </p:nvSpPr>
        <p:spPr>
          <a:xfrm>
            <a:off x="2007309" y="1699859"/>
            <a:ext cx="6110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”</a:t>
            </a:r>
          </a:p>
        </p:txBody>
      </p:sp>
      <p:sp>
        <p:nvSpPr>
          <p:cNvPr id="7" name="Google Shape;115;p20">
            <a:extLst>
              <a:ext uri="{FF2B5EF4-FFF2-40B4-BE49-F238E27FC236}">
                <a16:creationId xmlns:a16="http://schemas.microsoft.com/office/drawing/2014/main" id="{3147C7CC-30A0-2643-A6D3-E5035496AA3F}"/>
              </a:ext>
            </a:extLst>
          </p:cNvPr>
          <p:cNvSpPr txBox="1">
            <a:spLocks/>
          </p:cNvSpPr>
          <p:nvPr/>
        </p:nvSpPr>
        <p:spPr>
          <a:xfrm>
            <a:off x="855300" y="2861909"/>
            <a:ext cx="45495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 Regular"/>
              <a:buNone/>
              <a:defRPr sz="3200" b="0" i="0" u="none" strike="noStrike" cap="none">
                <a:solidFill>
                  <a:schemeClr val="dk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r>
              <a:rPr lang="en-US" dirty="0"/>
              <a:t>Strong Style Pairing</a:t>
            </a:r>
          </a:p>
        </p:txBody>
      </p:sp>
      <p:sp>
        <p:nvSpPr>
          <p:cNvPr id="8" name="Google Shape;116;p20">
            <a:extLst>
              <a:ext uri="{FF2B5EF4-FFF2-40B4-BE49-F238E27FC236}">
                <a16:creationId xmlns:a16="http://schemas.microsoft.com/office/drawing/2014/main" id="{1A4307E8-14C9-6A41-87A0-40DA0D108741}"/>
              </a:ext>
            </a:extLst>
          </p:cNvPr>
          <p:cNvSpPr txBox="1">
            <a:spLocks/>
          </p:cNvSpPr>
          <p:nvPr/>
        </p:nvSpPr>
        <p:spPr>
          <a:xfrm>
            <a:off x="855300" y="3619307"/>
            <a:ext cx="4165736" cy="893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Inter-Regular"/>
              <a:buChar char="✓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Inter-Regular"/>
              <a:buChar char="○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-Regular"/>
              <a:buChar char="●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-Regular"/>
              <a:buChar char="●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○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■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●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nter-Regular"/>
              <a:buChar char="○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2000"/>
              <a:buFont typeface="Inter-Regular"/>
              <a:buChar char="■"/>
              <a:defRPr sz="20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spcAft>
                <a:spcPts val="600"/>
              </a:spcAft>
              <a:buFont typeface="Inter-Regular"/>
              <a:buNone/>
            </a:pPr>
            <a:r>
              <a:rPr lang="en-US" i="1" dirty="0"/>
              <a:t>I have an idea, please take the keyboard</a:t>
            </a:r>
            <a:endParaRPr lang="en-US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C2EFB9-43B6-3349-8F2A-D44303F51390}"/>
              </a:ext>
            </a:extLst>
          </p:cNvPr>
          <p:cNvSpPr txBox="1"/>
          <p:nvPr/>
        </p:nvSpPr>
        <p:spPr>
          <a:xfrm>
            <a:off x="241029" y="3349409"/>
            <a:ext cx="6142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7167BE-195A-9B4D-ABD8-D0520A89C4D6}"/>
              </a:ext>
            </a:extLst>
          </p:cNvPr>
          <p:cNvSpPr txBox="1"/>
          <p:nvPr/>
        </p:nvSpPr>
        <p:spPr>
          <a:xfrm>
            <a:off x="2007309" y="3812818"/>
            <a:ext cx="6110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dk1"/>
                </a:solidFill>
                <a:latin typeface="Playfair Display Regular"/>
                <a:sym typeface="Playfair Display Regular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3708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855300" y="748950"/>
            <a:ext cx="4549500" cy="48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</a:t>
            </a:r>
            <a:endParaRPr dirty="0"/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788556" y="1506350"/>
            <a:ext cx="1770600" cy="16239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Attention</a:t>
            </a:r>
            <a:br>
              <a:rPr lang="en" b="1" dirty="0"/>
            </a:br>
            <a:r>
              <a:rPr lang="en" sz="1050" b="1" dirty="0"/>
              <a:t>(1 person working,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50" b="1" dirty="0"/>
              <a:t>1 person watching)</a:t>
            </a:r>
            <a:endParaRPr sz="1050" b="1"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If both people aren’t engaged </a:t>
            </a:r>
            <a:r>
              <a:rPr lang="en" b="1" dirty="0"/>
              <a:t>nothing</a:t>
            </a:r>
            <a:r>
              <a:rPr lang="en" dirty="0"/>
              <a:t> can happen</a:t>
            </a:r>
            <a:endParaRPr dirty="0"/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2"/>
          </p:nvPr>
        </p:nvSpPr>
        <p:spPr>
          <a:xfrm>
            <a:off x="2811939" y="1506350"/>
            <a:ext cx="1770600" cy="16239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Misunderstanding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The other person must understand well enough to do it.</a:t>
            </a:r>
            <a:endParaRPr dirty="0"/>
          </a:p>
        </p:txBody>
      </p:sp>
      <p:sp>
        <p:nvSpPr>
          <p:cNvPr id="145" name="Google Shape;145;p23"/>
          <p:cNvSpPr txBox="1">
            <a:spLocks noGrp="1"/>
          </p:cNvSpPr>
          <p:nvPr>
            <p:ph type="body" idx="3"/>
          </p:nvPr>
        </p:nvSpPr>
        <p:spPr>
          <a:xfrm>
            <a:off x="4768578" y="1506350"/>
            <a:ext cx="1770600" cy="162396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Learning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less experienced person is mainly on the keyboard.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46" name="Google Shape;146;p23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7" name="Google Shape;143;p23">
            <a:extLst>
              <a:ext uri="{FF2B5EF4-FFF2-40B4-BE49-F238E27FC236}">
                <a16:creationId xmlns:a16="http://schemas.microsoft.com/office/drawing/2014/main" id="{9AC6CCCB-00B1-1C4E-B40F-B8C43B3D037C}"/>
              </a:ext>
            </a:extLst>
          </p:cNvPr>
          <p:cNvSpPr txBox="1">
            <a:spLocks/>
          </p:cNvSpPr>
          <p:nvPr/>
        </p:nvSpPr>
        <p:spPr>
          <a:xfrm>
            <a:off x="788556" y="3327363"/>
            <a:ext cx="1770600" cy="16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✓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b="1" dirty="0"/>
              <a:t>Head Butting</a:t>
            </a:r>
            <a:endParaRPr lang="en-US" sz="1050" b="1" dirty="0"/>
          </a:p>
          <a:p>
            <a:pPr marL="0" indent="0">
              <a:spcAft>
                <a:spcPts val="600"/>
              </a:spcAft>
              <a:buFont typeface="Inter-Regular"/>
              <a:buNone/>
            </a:pPr>
            <a:r>
              <a:rPr lang="en-US" i="1" dirty="0"/>
              <a:t>“Disagree and commit”</a:t>
            </a:r>
          </a:p>
        </p:txBody>
      </p:sp>
      <p:sp>
        <p:nvSpPr>
          <p:cNvPr id="8" name="Google Shape;144;p23">
            <a:extLst>
              <a:ext uri="{FF2B5EF4-FFF2-40B4-BE49-F238E27FC236}">
                <a16:creationId xmlns:a16="http://schemas.microsoft.com/office/drawing/2014/main" id="{9AA28B39-A535-F447-8045-7DD8602EE031}"/>
              </a:ext>
            </a:extLst>
          </p:cNvPr>
          <p:cNvSpPr txBox="1">
            <a:spLocks/>
          </p:cNvSpPr>
          <p:nvPr/>
        </p:nvSpPr>
        <p:spPr>
          <a:xfrm>
            <a:off x="2811939" y="3327363"/>
            <a:ext cx="1770600" cy="16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✓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●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-Regular"/>
              <a:buChar char="○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1300"/>
              <a:buFont typeface="Inter-Regular"/>
              <a:buChar char="■"/>
              <a:defRPr sz="1300" b="0" i="0" u="none" strike="noStrike" cap="none">
                <a:solidFill>
                  <a:schemeClr val="dk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b="1" dirty="0"/>
              <a:t>Intensity</a:t>
            </a:r>
          </a:p>
          <a:p>
            <a:pPr marL="0" indent="0">
              <a:spcAft>
                <a:spcPts val="600"/>
              </a:spcAft>
              <a:buFont typeface="Inter-Regular"/>
              <a:buNone/>
            </a:pPr>
            <a:r>
              <a:rPr lang="en-US" dirty="0"/>
              <a:t>Pomodoro’s and time limits</a:t>
            </a:r>
          </a:p>
        </p:txBody>
      </p:sp>
    </p:spTree>
    <p:extLst>
      <p:ext uri="{BB962C8B-B14F-4D97-AF65-F5344CB8AC3E}">
        <p14:creationId xmlns:p14="http://schemas.microsoft.com/office/powerpoint/2010/main" val="3544336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ctrTitle" idx="4294967295"/>
          </p:nvPr>
        </p:nvSpPr>
        <p:spPr>
          <a:xfrm>
            <a:off x="685800" y="471107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Intent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294967295"/>
          </p:nvPr>
        </p:nvSpPr>
        <p:spPr>
          <a:xfrm>
            <a:off x="685800" y="1158215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Save the file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29" name="Google Shape;229;p30"/>
          <p:cNvSpPr txBox="1">
            <a:spLocks noGrp="1"/>
          </p:cNvSpPr>
          <p:nvPr>
            <p:ph type="ctrTitle" idx="4294967295"/>
          </p:nvPr>
        </p:nvSpPr>
        <p:spPr>
          <a:xfrm>
            <a:off x="685800" y="3100001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6"/>
                </a:solidFill>
              </a:rPr>
              <a:t>Details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4294967295"/>
          </p:nvPr>
        </p:nvSpPr>
        <p:spPr>
          <a:xfrm>
            <a:off x="685800" y="3787108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400" dirty="0">
                <a:solidFill>
                  <a:schemeClr val="accent5"/>
                </a:solidFill>
              </a:rPr>
              <a:t>Move the mouse up (1 inch) &amp; left click on t</a:t>
            </a:r>
            <a:r>
              <a:rPr lang="en-US" sz="2400" dirty="0">
                <a:solidFill>
                  <a:schemeClr val="accent5"/>
                </a:solidFill>
              </a:rPr>
              <a:t>he</a:t>
            </a:r>
            <a:r>
              <a:rPr lang="en" sz="2400" dirty="0">
                <a:solidFill>
                  <a:schemeClr val="accent5"/>
                </a:solidFill>
              </a:rPr>
              <a:t> disk icon</a:t>
            </a:r>
            <a:endParaRPr sz="2400" dirty="0">
              <a:solidFill>
                <a:schemeClr val="accent5"/>
              </a:solidFill>
            </a:endParaRPr>
          </a:p>
        </p:txBody>
      </p:sp>
      <p:sp>
        <p:nvSpPr>
          <p:cNvPr id="231" name="Google Shape;231;p30"/>
          <p:cNvSpPr txBox="1">
            <a:spLocks noGrp="1"/>
          </p:cNvSpPr>
          <p:nvPr>
            <p:ph type="ctrTitle" idx="4294967295"/>
          </p:nvPr>
        </p:nvSpPr>
        <p:spPr>
          <a:xfrm>
            <a:off x="685800" y="1785554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4"/>
                </a:solidFill>
              </a:rPr>
              <a:t>Location</a:t>
            </a:r>
            <a:endParaRPr sz="4800" dirty="0">
              <a:solidFill>
                <a:schemeClr val="accent4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4294967295"/>
          </p:nvPr>
        </p:nvSpPr>
        <p:spPr>
          <a:xfrm>
            <a:off x="685800" y="2472661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400" dirty="0">
                <a:solidFill>
                  <a:schemeClr val="accent3"/>
                </a:solidFill>
              </a:rPr>
              <a:t>In the upper right menu bar</a:t>
            </a:r>
            <a:endParaRPr sz="2400" dirty="0">
              <a:solidFill>
                <a:schemeClr val="accent3"/>
              </a:solidFill>
            </a:endParaRPr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86292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ctrTitle" idx="4294967295"/>
          </p:nvPr>
        </p:nvSpPr>
        <p:spPr>
          <a:xfrm>
            <a:off x="685800" y="724200"/>
            <a:ext cx="47205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Trust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294967295"/>
          </p:nvPr>
        </p:nvSpPr>
        <p:spPr>
          <a:xfrm>
            <a:off x="1720340" y="2779233"/>
            <a:ext cx="4720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give me 5 minutes…</a:t>
            </a:r>
            <a:endParaRPr sz="2400" dirty="0">
              <a:solidFill>
                <a:schemeClr val="accent1"/>
              </a:solidFill>
            </a:endParaRPr>
          </a:p>
        </p:txBody>
      </p:sp>
      <p:sp>
        <p:nvSpPr>
          <p:cNvPr id="233" name="Google Shape;233;p30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9" name="Google Shape;640;p50">
            <a:extLst>
              <a:ext uri="{FF2B5EF4-FFF2-40B4-BE49-F238E27FC236}">
                <a16:creationId xmlns:a16="http://schemas.microsoft.com/office/drawing/2014/main" id="{2C04D856-5460-194E-AFE8-BE9C36589110}"/>
              </a:ext>
            </a:extLst>
          </p:cNvPr>
          <p:cNvSpPr/>
          <p:nvPr/>
        </p:nvSpPr>
        <p:spPr>
          <a:xfrm>
            <a:off x="538187" y="2509659"/>
            <a:ext cx="1090379" cy="1113218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5F75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3826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66AD1E2C-FCF1-8D4F-846D-4580CC5042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22838"/>
          <a:stretch/>
        </p:blipFill>
        <p:spPr>
          <a:xfrm>
            <a:off x="3478366" y="1918402"/>
            <a:ext cx="1613887" cy="1561270"/>
          </a:xfrm>
          <a:prstGeom prst="rect">
            <a:avLst/>
          </a:prstGeom>
        </p:spPr>
      </p:pic>
      <p:sp>
        <p:nvSpPr>
          <p:cNvPr id="100" name="Google Shape;100;p18"/>
          <p:cNvSpPr/>
          <p:nvPr/>
        </p:nvSpPr>
        <p:spPr>
          <a:xfrm rot="10800000">
            <a:off x="-348346" y="421850"/>
            <a:ext cx="2375400" cy="23754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FFF0ED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6F34510-0F86-2442-B7FF-2AE0AF71FD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b="22838"/>
          <a:stretch/>
        </p:blipFill>
        <p:spPr>
          <a:xfrm>
            <a:off x="3765056" y="2016615"/>
            <a:ext cx="1613887" cy="156127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632B4FC6-55C1-4048-9E56-FAE91BD44C6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b="22838"/>
          <a:stretch/>
        </p:blipFill>
        <p:spPr>
          <a:xfrm>
            <a:off x="7064847" y="1918402"/>
            <a:ext cx="1613887" cy="156127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C19FDF8A-F887-4546-83F2-13C525DF393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 b="22838"/>
          <a:stretch/>
        </p:blipFill>
        <p:spPr>
          <a:xfrm>
            <a:off x="261033" y="2016615"/>
            <a:ext cx="1613887" cy="15612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81A33CA-D7BD-834F-8463-199F068405F9}"/>
              </a:ext>
            </a:extLst>
          </p:cNvPr>
          <p:cNvSpPr/>
          <p:nvPr/>
        </p:nvSpPr>
        <p:spPr>
          <a:xfrm>
            <a:off x="-111035" y="3577885"/>
            <a:ext cx="9359537" cy="377167"/>
          </a:xfrm>
          <a:custGeom>
            <a:avLst/>
            <a:gdLst>
              <a:gd name="connsiteX0" fmla="*/ 0 w 9359537"/>
              <a:gd name="connsiteY0" fmla="*/ 210344 h 377167"/>
              <a:gd name="connsiteX1" fmla="*/ 13063 w 9359537"/>
              <a:gd name="connsiteY1" fmla="*/ 0 h 377167"/>
              <a:gd name="connsiteX2" fmla="*/ 773069 w 9359537"/>
              <a:gd name="connsiteY2" fmla="*/ 0 h 377167"/>
              <a:gd name="connsiteX3" fmla="*/ 1626410 w 9359537"/>
              <a:gd name="connsiteY3" fmla="*/ 0 h 377167"/>
              <a:gd name="connsiteX4" fmla="*/ 2479750 w 9359537"/>
              <a:gd name="connsiteY4" fmla="*/ 0 h 377167"/>
              <a:gd name="connsiteX5" fmla="*/ 2866420 w 9359537"/>
              <a:gd name="connsiteY5" fmla="*/ 0 h 377167"/>
              <a:gd name="connsiteX6" fmla="*/ 3626426 w 9359537"/>
              <a:gd name="connsiteY6" fmla="*/ 0 h 377167"/>
              <a:gd name="connsiteX7" fmla="*/ 4479767 w 9359537"/>
              <a:gd name="connsiteY7" fmla="*/ 0 h 377167"/>
              <a:gd name="connsiteX8" fmla="*/ 4959771 w 9359537"/>
              <a:gd name="connsiteY8" fmla="*/ 0 h 377167"/>
              <a:gd name="connsiteX9" fmla="*/ 5439775 w 9359537"/>
              <a:gd name="connsiteY9" fmla="*/ 0 h 377167"/>
              <a:gd name="connsiteX10" fmla="*/ 5919779 w 9359537"/>
              <a:gd name="connsiteY10" fmla="*/ 0 h 377167"/>
              <a:gd name="connsiteX11" fmla="*/ 6773119 w 9359537"/>
              <a:gd name="connsiteY11" fmla="*/ 0 h 377167"/>
              <a:gd name="connsiteX12" fmla="*/ 7253123 w 9359537"/>
              <a:gd name="connsiteY12" fmla="*/ 0 h 377167"/>
              <a:gd name="connsiteX13" fmla="*/ 7919795 w 9359537"/>
              <a:gd name="connsiteY13" fmla="*/ 0 h 377167"/>
              <a:gd name="connsiteX14" fmla="*/ 8679802 w 9359537"/>
              <a:gd name="connsiteY14" fmla="*/ 0 h 377167"/>
              <a:gd name="connsiteX15" fmla="*/ 9346474 w 9359537"/>
              <a:gd name="connsiteY15" fmla="*/ 0 h 377167"/>
              <a:gd name="connsiteX16" fmla="*/ 9359537 w 9359537"/>
              <a:gd name="connsiteY16" fmla="*/ 321378 h 377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359537" h="377167" extrusionOk="0">
                <a:moveTo>
                  <a:pt x="0" y="210344"/>
                </a:moveTo>
                <a:cubicBezTo>
                  <a:pt x="3036" y="158771"/>
                  <a:pt x="15196" y="81024"/>
                  <a:pt x="13063" y="0"/>
                </a:cubicBezTo>
                <a:cubicBezTo>
                  <a:pt x="265448" y="-28878"/>
                  <a:pt x="530186" y="28345"/>
                  <a:pt x="773069" y="0"/>
                </a:cubicBezTo>
                <a:cubicBezTo>
                  <a:pt x="1015952" y="-28345"/>
                  <a:pt x="1200076" y="-25484"/>
                  <a:pt x="1626410" y="0"/>
                </a:cubicBezTo>
                <a:cubicBezTo>
                  <a:pt x="2052744" y="25484"/>
                  <a:pt x="2115353" y="-2934"/>
                  <a:pt x="2479750" y="0"/>
                </a:cubicBezTo>
                <a:cubicBezTo>
                  <a:pt x="2844147" y="2934"/>
                  <a:pt x="2739278" y="9917"/>
                  <a:pt x="2866420" y="0"/>
                </a:cubicBezTo>
                <a:cubicBezTo>
                  <a:pt x="2993562" y="-9917"/>
                  <a:pt x="3453516" y="12030"/>
                  <a:pt x="3626426" y="0"/>
                </a:cubicBezTo>
                <a:cubicBezTo>
                  <a:pt x="3799336" y="-12030"/>
                  <a:pt x="4277142" y="-18686"/>
                  <a:pt x="4479767" y="0"/>
                </a:cubicBezTo>
                <a:cubicBezTo>
                  <a:pt x="4682392" y="18686"/>
                  <a:pt x="4779988" y="16007"/>
                  <a:pt x="4959771" y="0"/>
                </a:cubicBezTo>
                <a:cubicBezTo>
                  <a:pt x="5139554" y="-16007"/>
                  <a:pt x="5330218" y="-10613"/>
                  <a:pt x="5439775" y="0"/>
                </a:cubicBezTo>
                <a:cubicBezTo>
                  <a:pt x="5549332" y="10613"/>
                  <a:pt x="5774294" y="-20223"/>
                  <a:pt x="5919779" y="0"/>
                </a:cubicBezTo>
                <a:cubicBezTo>
                  <a:pt x="6065264" y="20223"/>
                  <a:pt x="6510833" y="33466"/>
                  <a:pt x="6773119" y="0"/>
                </a:cubicBezTo>
                <a:cubicBezTo>
                  <a:pt x="7035405" y="-33466"/>
                  <a:pt x="7094244" y="5315"/>
                  <a:pt x="7253123" y="0"/>
                </a:cubicBezTo>
                <a:cubicBezTo>
                  <a:pt x="7412002" y="-5315"/>
                  <a:pt x="7655764" y="2196"/>
                  <a:pt x="7919795" y="0"/>
                </a:cubicBezTo>
                <a:cubicBezTo>
                  <a:pt x="8183826" y="-2196"/>
                  <a:pt x="8323785" y="1145"/>
                  <a:pt x="8679802" y="0"/>
                </a:cubicBezTo>
                <a:cubicBezTo>
                  <a:pt x="9035819" y="-1145"/>
                  <a:pt x="9185842" y="11906"/>
                  <a:pt x="9346474" y="0"/>
                </a:cubicBezTo>
                <a:cubicBezTo>
                  <a:pt x="9346474" y="575212"/>
                  <a:pt x="9359537" y="321378"/>
                  <a:pt x="9359537" y="321378"/>
                </a:cubicBezTo>
              </a:path>
            </a:pathLst>
          </a:custGeom>
          <a:noFill/>
          <a:ln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3107667316">
                  <a:custGeom>
                    <a:avLst/>
                    <a:gdLst>
                      <a:gd name="connsiteX0" fmla="*/ 0 w 9333411"/>
                      <a:gd name="connsiteY0" fmla="*/ 0 h 1725635"/>
                      <a:gd name="connsiteX1" fmla="*/ 9333411 w 9333411"/>
                      <a:gd name="connsiteY1" fmla="*/ 0 h 1725635"/>
                      <a:gd name="connsiteX2" fmla="*/ 9333411 w 9333411"/>
                      <a:gd name="connsiteY2" fmla="*/ 1725635 h 1725635"/>
                      <a:gd name="connsiteX3" fmla="*/ 0 w 9333411"/>
                      <a:gd name="connsiteY3" fmla="*/ 1725635 h 1725635"/>
                      <a:gd name="connsiteX4" fmla="*/ 0 w 9333411"/>
                      <a:gd name="connsiteY4" fmla="*/ 0 h 1725635"/>
                      <a:gd name="connsiteX0" fmla="*/ 9333411 w 9424851"/>
                      <a:gd name="connsiteY0" fmla="*/ 1725635 h 1817075"/>
                      <a:gd name="connsiteX1" fmla="*/ 0 w 9424851"/>
                      <a:gd name="connsiteY1" fmla="*/ 1725635 h 1817075"/>
                      <a:gd name="connsiteX2" fmla="*/ 0 w 9424851"/>
                      <a:gd name="connsiteY2" fmla="*/ 0 h 1817075"/>
                      <a:gd name="connsiteX3" fmla="*/ 9333411 w 9424851"/>
                      <a:gd name="connsiteY3" fmla="*/ 0 h 1817075"/>
                      <a:gd name="connsiteX4" fmla="*/ 9424851 w 9424851"/>
                      <a:gd name="connsiteY4" fmla="*/ 1817075 h 1817075"/>
                      <a:gd name="connsiteX0" fmla="*/ 0 w 9424851"/>
                      <a:gd name="connsiteY0" fmla="*/ 1725635 h 1817075"/>
                      <a:gd name="connsiteX1" fmla="*/ 0 w 9424851"/>
                      <a:gd name="connsiteY1" fmla="*/ 0 h 1817075"/>
                      <a:gd name="connsiteX2" fmla="*/ 9333411 w 9424851"/>
                      <a:gd name="connsiteY2" fmla="*/ 0 h 1817075"/>
                      <a:gd name="connsiteX3" fmla="*/ 9424851 w 9424851"/>
                      <a:gd name="connsiteY3" fmla="*/ 1817075 h 1817075"/>
                      <a:gd name="connsiteX0" fmla="*/ 0 w 9437914"/>
                      <a:gd name="connsiteY0" fmla="*/ 210344 h 1817075"/>
                      <a:gd name="connsiteX1" fmla="*/ 13063 w 9437914"/>
                      <a:gd name="connsiteY1" fmla="*/ 0 h 1817075"/>
                      <a:gd name="connsiteX2" fmla="*/ 9346474 w 9437914"/>
                      <a:gd name="connsiteY2" fmla="*/ 0 h 1817075"/>
                      <a:gd name="connsiteX3" fmla="*/ 9437914 w 9437914"/>
                      <a:gd name="connsiteY3" fmla="*/ 1817075 h 1817075"/>
                      <a:gd name="connsiteX0" fmla="*/ 0 w 9359537"/>
                      <a:gd name="connsiteY0" fmla="*/ 210344 h 377167"/>
                      <a:gd name="connsiteX1" fmla="*/ 13063 w 9359537"/>
                      <a:gd name="connsiteY1" fmla="*/ 0 h 377167"/>
                      <a:gd name="connsiteX2" fmla="*/ 9346474 w 9359537"/>
                      <a:gd name="connsiteY2" fmla="*/ 0 h 377167"/>
                      <a:gd name="connsiteX3" fmla="*/ 9359537 w 9359537"/>
                      <a:gd name="connsiteY3" fmla="*/ 321378 h 3771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9359537" h="377167">
                        <a:moveTo>
                          <a:pt x="0" y="210344"/>
                        </a:moveTo>
                        <a:lnTo>
                          <a:pt x="13063" y="0"/>
                        </a:lnTo>
                        <a:lnTo>
                          <a:pt x="9346474" y="0"/>
                        </a:lnTo>
                        <a:cubicBezTo>
                          <a:pt x="9346474" y="575212"/>
                          <a:pt x="9359537" y="321378"/>
                          <a:pt x="9359537" y="321378"/>
                        </a:cubicBezTo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/>
          <p:nvPr/>
        </p:nvSpPr>
        <p:spPr>
          <a:xfrm rot="10800000">
            <a:off x="-348346" y="421850"/>
            <a:ext cx="2375400" cy="23754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FFF0ED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7"/>
          <p:cNvSpPr txBox="1">
            <a:spLocks noGrp="1"/>
          </p:cNvSpPr>
          <p:nvPr>
            <p:ph type="ctrTitle" idx="4294967295"/>
          </p:nvPr>
        </p:nvSpPr>
        <p:spPr>
          <a:xfrm>
            <a:off x="685800" y="1105850"/>
            <a:ext cx="46446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Thanks!</a:t>
            </a:r>
            <a:endParaRPr sz="10000"/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294967295"/>
          </p:nvPr>
        </p:nvSpPr>
        <p:spPr>
          <a:xfrm>
            <a:off x="685799" y="2305461"/>
            <a:ext cx="6459583" cy="26714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  <a:latin typeface="Inter-Regular"/>
                <a:ea typeface="Inter-Regular"/>
                <a:cs typeface="Inter-Regular"/>
                <a:sym typeface="Inter-Regular"/>
              </a:rPr>
              <a:t>Please connect on Twitter &amp; </a:t>
            </a:r>
            <a:r>
              <a:rPr lang="en" dirty="0">
                <a:solidFill>
                  <a:schemeClr val="accent6"/>
                </a:solidFill>
              </a:rPr>
              <a:t>L</a:t>
            </a:r>
            <a:r>
              <a:rPr lang="en" dirty="0">
                <a:solidFill>
                  <a:schemeClr val="accent6"/>
                </a:solidFill>
                <a:latin typeface="Inter-Regular"/>
                <a:ea typeface="Inter-Regular"/>
                <a:cs typeface="Inter-Regular"/>
                <a:sym typeface="Inter-Regular"/>
              </a:rPr>
              <a:t>inkedIn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6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lvl="0">
              <a:buClr>
                <a:schemeClr val="accent6"/>
              </a:buClr>
            </a:pPr>
            <a:r>
              <a:rPr lang="en-US" dirty="0">
                <a:solidFill>
                  <a:schemeClr val="accent6"/>
                </a:solidFill>
              </a:rPr>
              <a:t>@LlewellynFalco</a:t>
            </a:r>
          </a:p>
          <a:p>
            <a:pPr lvl="0">
              <a:buClr>
                <a:schemeClr val="accent6"/>
              </a:buClr>
            </a:pPr>
            <a:r>
              <a:rPr lang="en-US" dirty="0" err="1">
                <a:solidFill>
                  <a:schemeClr val="accent6"/>
                </a:solidFill>
              </a:rPr>
              <a:t>LlewellynFalco.Blogspot.com</a:t>
            </a:r>
            <a:endParaRPr lang="en-US" dirty="0">
              <a:solidFill>
                <a:schemeClr val="accent6"/>
              </a:solidFill>
            </a:endParaRPr>
          </a:p>
          <a:p>
            <a:pPr lvl="0">
              <a:buClr>
                <a:schemeClr val="accent6"/>
              </a:buClr>
            </a:pPr>
            <a:r>
              <a:rPr lang="en-US" dirty="0" err="1">
                <a:solidFill>
                  <a:schemeClr val="accent6"/>
                </a:solidFill>
              </a:rPr>
              <a:t>www.approvaltests.com</a:t>
            </a:r>
            <a:endParaRPr dirty="0">
              <a:solidFill>
                <a:schemeClr val="accent6"/>
              </a:solidFill>
            </a:endParaRPr>
          </a:p>
        </p:txBody>
      </p:sp>
      <p:pic>
        <p:nvPicPr>
          <p:cNvPr id="342" name="Google Shape;342;p37"/>
          <p:cNvPicPr preferRelativeResize="0"/>
          <p:nvPr/>
        </p:nvPicPr>
        <p:blipFill>
          <a:blip r:embed="rId3"/>
          <a:srcRect/>
          <a:stretch/>
        </p:blipFill>
        <p:spPr>
          <a:xfrm>
            <a:off x="5737400" y="578825"/>
            <a:ext cx="3971700" cy="3971700"/>
          </a:xfrm>
          <a:prstGeom prst="chord">
            <a:avLst>
              <a:gd name="adj1" fmla="val 2658481"/>
              <a:gd name="adj2" fmla="val 18942614"/>
            </a:avLst>
          </a:prstGeom>
          <a:noFill/>
          <a:ln>
            <a:noFill/>
          </a:ln>
        </p:spPr>
      </p:pic>
      <p:pic>
        <p:nvPicPr>
          <p:cNvPr id="8" name="Google Shape;1179;p53">
            <a:hlinkClick r:id="rId4"/>
            <a:extLst>
              <a:ext uri="{FF2B5EF4-FFF2-40B4-BE49-F238E27FC236}">
                <a16:creationId xmlns:a16="http://schemas.microsoft.com/office/drawing/2014/main" id="{9918F6C9-A3AE-9940-8252-5A17CC03A3C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2445" y="4746188"/>
            <a:ext cx="1034163" cy="2485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46C229-4437-CC45-B707-03D9F0B613E9}"/>
              </a:ext>
            </a:extLst>
          </p:cNvPr>
          <p:cNvSpPr txBox="1"/>
          <p:nvPr/>
        </p:nvSpPr>
        <p:spPr>
          <a:xfrm>
            <a:off x="6089950" y="4690223"/>
            <a:ext cx="1608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Slide template by:</a:t>
            </a:r>
          </a:p>
        </p:txBody>
      </p:sp>
    </p:spTree>
    <p:extLst>
      <p:ext uri="{BB962C8B-B14F-4D97-AF65-F5344CB8AC3E}">
        <p14:creationId xmlns:p14="http://schemas.microsoft.com/office/powerpoint/2010/main" val="3911191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4000" r="-34000"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10800000">
            <a:off x="-223925" y="2286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333A47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4294967295"/>
          </p:nvPr>
        </p:nvSpPr>
        <p:spPr>
          <a:xfrm>
            <a:off x="504825" y="228600"/>
            <a:ext cx="4754100" cy="1528200"/>
          </a:xfrm>
          <a:prstGeom prst="rect">
            <a:avLst/>
          </a:prstGeom>
          <a:effectLst>
            <a:outerShdw blurRad="85725" dist="19050" algn="bl" rotWithShape="0">
              <a:schemeClr val="dk1">
                <a:alpha val="6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800" dirty="0">
                <a:solidFill>
                  <a:schemeClr val="lt1"/>
                </a:solidFill>
              </a:rPr>
              <a:t>Los Alamos</a:t>
            </a:r>
            <a:br>
              <a:rPr lang="en-US" sz="2400" dirty="0">
                <a:solidFill>
                  <a:schemeClr val="lt1"/>
                </a:solidFill>
              </a:rPr>
            </a:br>
            <a:r>
              <a:rPr lang="en-US" sz="1800" dirty="0">
                <a:solidFill>
                  <a:schemeClr val="lt1"/>
                </a:solidFill>
              </a:rPr>
              <a:t>New Mexico, USA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280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10800000">
            <a:off x="-223925" y="381434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333A47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4294967295"/>
          </p:nvPr>
        </p:nvSpPr>
        <p:spPr>
          <a:xfrm>
            <a:off x="504825" y="3814340"/>
            <a:ext cx="4754100" cy="1528200"/>
          </a:xfrm>
          <a:prstGeom prst="rect">
            <a:avLst/>
          </a:prstGeom>
          <a:effectLst>
            <a:outerShdw blurRad="85725" dist="19050" algn="bl" rotWithShape="0">
              <a:schemeClr val="dk1">
                <a:alpha val="6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800" dirty="0">
                <a:solidFill>
                  <a:schemeClr val="lt1"/>
                </a:solidFill>
              </a:rPr>
              <a:t>Los Alamos</a:t>
            </a:r>
            <a:br>
              <a:rPr lang="en-US" sz="2400" dirty="0">
                <a:solidFill>
                  <a:schemeClr val="lt1"/>
                </a:solidFill>
              </a:rPr>
            </a:br>
            <a:r>
              <a:rPr lang="en-US" sz="1800" dirty="0">
                <a:solidFill>
                  <a:schemeClr val="lt1"/>
                </a:solidFill>
              </a:rPr>
              <a:t>New Mexico, USA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028" name="Picture 4" descr="10,963 Atomic Bomb Stock Photos, Pictures &amp;amp; Royalty-Free Images - iStock">
            <a:extLst>
              <a:ext uri="{FF2B5EF4-FFF2-40B4-BE49-F238E27FC236}">
                <a16:creationId xmlns:a16="http://schemas.microsoft.com/office/drawing/2014/main" id="{998DB6AA-6E5E-7744-8D4D-83F1F07BD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206" y="3226525"/>
            <a:ext cx="2261878" cy="176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9001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/>
        </p:nvSpPr>
        <p:spPr>
          <a:xfrm>
            <a:off x="505100" y="0"/>
            <a:ext cx="23967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0" dirty="0">
                <a:solidFill>
                  <a:srgbClr val="FFD1C5"/>
                </a:solidFill>
                <a:latin typeface="Inter-Regular"/>
                <a:ea typeface="Inter-Regular"/>
                <a:cs typeface="Inter-Regular"/>
                <a:sym typeface="Inter-Regular"/>
              </a:rPr>
              <a:t>3</a:t>
            </a:r>
            <a:endParaRPr sz="30000" dirty="0">
              <a:solidFill>
                <a:srgbClr val="FFD1C5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2167338"/>
            <a:ext cx="4102500" cy="43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Stories</a:t>
            </a:r>
            <a:endParaRPr dirty="0"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"/>
          </p:nvPr>
        </p:nvSpPr>
        <p:spPr>
          <a:xfrm>
            <a:off x="685800" y="2701363"/>
            <a:ext cx="4102500" cy="27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f</a:t>
            </a:r>
            <a:r>
              <a:rPr lang="en" dirty="0"/>
              <a:t>rom my neighbor…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ctrTitle" idx="4294967295"/>
          </p:nvPr>
        </p:nvSpPr>
        <p:spPr>
          <a:xfrm>
            <a:off x="571826" y="1670034"/>
            <a:ext cx="4017000" cy="204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Better Version of myself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733000" y="577350"/>
            <a:ext cx="3988800" cy="3988800"/>
          </a:xfrm>
          <a:prstGeom prst="chord">
            <a:avLst>
              <a:gd name="adj1" fmla="val 2673960"/>
              <a:gd name="adj2" fmla="val 189217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68;p50">
            <a:extLst>
              <a:ext uri="{FF2B5EF4-FFF2-40B4-BE49-F238E27FC236}">
                <a16:creationId xmlns:a16="http://schemas.microsoft.com/office/drawing/2014/main" id="{267CFD7F-0522-5849-8416-332FAE3006F5}"/>
              </a:ext>
            </a:extLst>
          </p:cNvPr>
          <p:cNvSpPr/>
          <p:nvPr/>
        </p:nvSpPr>
        <p:spPr>
          <a:xfrm>
            <a:off x="6326583" y="1236939"/>
            <a:ext cx="2521041" cy="2669622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endParaRPr dirty="0"/>
          </a:p>
        </p:txBody>
      </p:sp>
      <p:sp>
        <p:nvSpPr>
          <p:cNvPr id="12" name="Google Shape;662;p50">
            <a:extLst>
              <a:ext uri="{FF2B5EF4-FFF2-40B4-BE49-F238E27FC236}">
                <a16:creationId xmlns:a16="http://schemas.microsoft.com/office/drawing/2014/main" id="{7D50EDB4-70FF-3744-ABED-CC54B3B8E20A}"/>
              </a:ext>
            </a:extLst>
          </p:cNvPr>
          <p:cNvSpPr/>
          <p:nvPr/>
        </p:nvSpPr>
        <p:spPr>
          <a:xfrm>
            <a:off x="6439900" y="2520521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AEE7E7A-7023-684E-B676-02420CA8FB3B}"/>
              </a:ext>
            </a:extLst>
          </p:cNvPr>
          <p:cNvSpPr/>
          <p:nvPr/>
        </p:nvSpPr>
        <p:spPr>
          <a:xfrm>
            <a:off x="6495538" y="2438420"/>
            <a:ext cx="234950" cy="539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9B054702-73C3-8F48-A233-8B27F0F1E51C}"/>
              </a:ext>
            </a:extLst>
          </p:cNvPr>
          <p:cNvSpPr/>
          <p:nvPr/>
        </p:nvSpPr>
        <p:spPr>
          <a:xfrm>
            <a:off x="8566238" y="2435358"/>
            <a:ext cx="141097" cy="200002"/>
          </a:xfrm>
          <a:custGeom>
            <a:avLst/>
            <a:gdLst>
              <a:gd name="connsiteX0" fmla="*/ 0 w 114660"/>
              <a:gd name="connsiteY0" fmla="*/ 122456 h 205006"/>
              <a:gd name="connsiteX1" fmla="*/ 111125 w 114660"/>
              <a:gd name="connsiteY1" fmla="*/ 1806 h 205006"/>
              <a:gd name="connsiteX2" fmla="*/ 76200 w 114660"/>
              <a:gd name="connsiteY2" fmla="*/ 205006 h 205006"/>
              <a:gd name="connsiteX0" fmla="*/ 0 w 138755"/>
              <a:gd name="connsiteY0" fmla="*/ 119334 h 201884"/>
              <a:gd name="connsiteX1" fmla="*/ 136702 w 138755"/>
              <a:gd name="connsiteY1" fmla="*/ 1881 h 201884"/>
              <a:gd name="connsiteX2" fmla="*/ 76200 w 138755"/>
              <a:gd name="connsiteY2" fmla="*/ 201884 h 201884"/>
              <a:gd name="connsiteX0" fmla="*/ 0 w 120522"/>
              <a:gd name="connsiteY0" fmla="*/ 160237 h 242787"/>
              <a:gd name="connsiteX1" fmla="*/ 117519 w 120522"/>
              <a:gd name="connsiteY1" fmla="*/ 1221 h 242787"/>
              <a:gd name="connsiteX2" fmla="*/ 76200 w 120522"/>
              <a:gd name="connsiteY2" fmla="*/ 242787 h 242787"/>
              <a:gd name="connsiteX0" fmla="*/ 0 w 119472"/>
              <a:gd name="connsiteY0" fmla="*/ 160237 h 242787"/>
              <a:gd name="connsiteX1" fmla="*/ 117519 w 119472"/>
              <a:gd name="connsiteY1" fmla="*/ 1221 h 242787"/>
              <a:gd name="connsiteX2" fmla="*/ 76200 w 119472"/>
              <a:gd name="connsiteY2" fmla="*/ 242787 h 242787"/>
              <a:gd name="connsiteX0" fmla="*/ 0 w 141097"/>
              <a:gd name="connsiteY0" fmla="*/ 119333 h 201883"/>
              <a:gd name="connsiteX1" fmla="*/ 139899 w 141097"/>
              <a:gd name="connsiteY1" fmla="*/ 1881 h 201883"/>
              <a:gd name="connsiteX2" fmla="*/ 76200 w 141097"/>
              <a:gd name="connsiteY2" fmla="*/ 201883 h 201883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097" h="200002">
                <a:moveTo>
                  <a:pt x="0" y="117452"/>
                </a:moveTo>
                <a:cubicBezTo>
                  <a:pt x="81184" y="75825"/>
                  <a:pt x="60058" y="126919"/>
                  <a:pt x="139899" y="0"/>
                </a:cubicBezTo>
                <a:cubicBezTo>
                  <a:pt x="149402" y="119266"/>
                  <a:pt x="100012" y="105281"/>
                  <a:pt x="76200" y="200002"/>
                </a:cubicBezTo>
              </a:path>
            </a:pathLst>
          </a:cu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367271D1-1006-7141-A9E7-9C823CF36CDB}"/>
              </a:ext>
            </a:extLst>
          </p:cNvPr>
          <p:cNvSpPr/>
          <p:nvPr/>
        </p:nvSpPr>
        <p:spPr>
          <a:xfrm flipH="1">
            <a:off x="8264585" y="2435358"/>
            <a:ext cx="141097" cy="200002"/>
          </a:xfrm>
          <a:custGeom>
            <a:avLst/>
            <a:gdLst>
              <a:gd name="connsiteX0" fmla="*/ 0 w 114660"/>
              <a:gd name="connsiteY0" fmla="*/ 122456 h 205006"/>
              <a:gd name="connsiteX1" fmla="*/ 111125 w 114660"/>
              <a:gd name="connsiteY1" fmla="*/ 1806 h 205006"/>
              <a:gd name="connsiteX2" fmla="*/ 76200 w 114660"/>
              <a:gd name="connsiteY2" fmla="*/ 205006 h 205006"/>
              <a:gd name="connsiteX0" fmla="*/ 0 w 138755"/>
              <a:gd name="connsiteY0" fmla="*/ 119334 h 201884"/>
              <a:gd name="connsiteX1" fmla="*/ 136702 w 138755"/>
              <a:gd name="connsiteY1" fmla="*/ 1881 h 201884"/>
              <a:gd name="connsiteX2" fmla="*/ 76200 w 138755"/>
              <a:gd name="connsiteY2" fmla="*/ 201884 h 201884"/>
              <a:gd name="connsiteX0" fmla="*/ 0 w 120522"/>
              <a:gd name="connsiteY0" fmla="*/ 160237 h 242787"/>
              <a:gd name="connsiteX1" fmla="*/ 117519 w 120522"/>
              <a:gd name="connsiteY1" fmla="*/ 1221 h 242787"/>
              <a:gd name="connsiteX2" fmla="*/ 76200 w 120522"/>
              <a:gd name="connsiteY2" fmla="*/ 242787 h 242787"/>
              <a:gd name="connsiteX0" fmla="*/ 0 w 119472"/>
              <a:gd name="connsiteY0" fmla="*/ 160237 h 242787"/>
              <a:gd name="connsiteX1" fmla="*/ 117519 w 119472"/>
              <a:gd name="connsiteY1" fmla="*/ 1221 h 242787"/>
              <a:gd name="connsiteX2" fmla="*/ 76200 w 119472"/>
              <a:gd name="connsiteY2" fmla="*/ 242787 h 242787"/>
              <a:gd name="connsiteX0" fmla="*/ 0 w 141097"/>
              <a:gd name="connsiteY0" fmla="*/ 119333 h 201883"/>
              <a:gd name="connsiteX1" fmla="*/ 139899 w 141097"/>
              <a:gd name="connsiteY1" fmla="*/ 1881 h 201883"/>
              <a:gd name="connsiteX2" fmla="*/ 76200 w 141097"/>
              <a:gd name="connsiteY2" fmla="*/ 201883 h 201883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  <a:gd name="connsiteX0" fmla="*/ 0 w 141097"/>
              <a:gd name="connsiteY0" fmla="*/ 117452 h 200002"/>
              <a:gd name="connsiteX1" fmla="*/ 139899 w 141097"/>
              <a:gd name="connsiteY1" fmla="*/ 0 h 200002"/>
              <a:gd name="connsiteX2" fmla="*/ 76200 w 141097"/>
              <a:gd name="connsiteY2" fmla="*/ 200002 h 200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097" h="200002">
                <a:moveTo>
                  <a:pt x="0" y="117452"/>
                </a:moveTo>
                <a:cubicBezTo>
                  <a:pt x="81184" y="75825"/>
                  <a:pt x="60058" y="126919"/>
                  <a:pt x="139899" y="0"/>
                </a:cubicBezTo>
                <a:cubicBezTo>
                  <a:pt x="149402" y="119266"/>
                  <a:pt x="100012" y="105281"/>
                  <a:pt x="76200" y="200002"/>
                </a:cubicBezTo>
              </a:path>
            </a:pathLst>
          </a:cu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663;p50">
            <a:extLst>
              <a:ext uri="{FF2B5EF4-FFF2-40B4-BE49-F238E27FC236}">
                <a16:creationId xmlns:a16="http://schemas.microsoft.com/office/drawing/2014/main" id="{BE2F3D76-7D1A-D34F-8AE3-383230217440}"/>
              </a:ext>
            </a:extLst>
          </p:cNvPr>
          <p:cNvSpPr/>
          <p:nvPr/>
        </p:nvSpPr>
        <p:spPr>
          <a:xfrm>
            <a:off x="8305482" y="2520520"/>
            <a:ext cx="346205" cy="348325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9211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8000" b="-68000"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10800000">
            <a:off x="-223925" y="228600"/>
            <a:ext cx="1528200" cy="1528200"/>
          </a:xfrm>
          <a:prstGeom prst="chord">
            <a:avLst>
              <a:gd name="adj1" fmla="val 2673960"/>
              <a:gd name="adj2" fmla="val 18921779"/>
            </a:avLst>
          </a:prstGeom>
          <a:solidFill>
            <a:srgbClr val="333A47">
              <a:alpha val="17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4294967295"/>
          </p:nvPr>
        </p:nvSpPr>
        <p:spPr>
          <a:xfrm>
            <a:off x="504825" y="228600"/>
            <a:ext cx="4754100" cy="1528200"/>
          </a:xfrm>
          <a:prstGeom prst="rect">
            <a:avLst/>
          </a:prstGeom>
          <a:effectLst>
            <a:outerShdw blurRad="85725" dist="19050" algn="bl" rotWithShape="0">
              <a:schemeClr val="dk1">
                <a:alpha val="6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2400" dirty="0">
                <a:solidFill>
                  <a:schemeClr val="lt1"/>
                </a:solidFill>
              </a:rPr>
              <a:t>Indexing </a:t>
            </a:r>
            <a:br>
              <a:rPr lang="en-US" sz="2400" dirty="0">
                <a:solidFill>
                  <a:schemeClr val="lt1"/>
                </a:solidFill>
              </a:rPr>
            </a:br>
            <a:r>
              <a:rPr lang="en-US" sz="2400" dirty="0">
                <a:solidFill>
                  <a:schemeClr val="lt1"/>
                </a:solidFill>
              </a:rPr>
              <a:t>Hetero-economics theory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AB0CE0-B240-EF47-BA90-4BAB44A0C8E7}"/>
              </a:ext>
            </a:extLst>
          </p:cNvPr>
          <p:cNvSpPr txBox="1"/>
          <p:nvPr/>
        </p:nvSpPr>
        <p:spPr>
          <a:xfrm>
            <a:off x="92937" y="4606821"/>
            <a:ext cx="3037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Impact" panose="020B0806030902050204" pitchFamily="34" charset="0"/>
              </a:rPr>
              <a:t>@LlewellynFalco</a:t>
            </a:r>
          </a:p>
        </p:txBody>
      </p:sp>
    </p:spTree>
    <p:extLst>
      <p:ext uri="{BB962C8B-B14F-4D97-AF65-F5344CB8AC3E}">
        <p14:creationId xmlns:p14="http://schemas.microsoft.com/office/powerpoint/2010/main" val="3506445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1219200" y="790200"/>
            <a:ext cx="4407300" cy="314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/>
              <a:t>They are paying for your attention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042995"/>
      </p:ext>
    </p:extLst>
  </p:cSld>
  <p:clrMapOvr>
    <a:masterClrMapping/>
  </p:clrMapOvr>
</p:sld>
</file>

<file path=ppt/theme/theme1.xml><?xml version="1.0" encoding="utf-8"?>
<a:theme xmlns:a="http://schemas.openxmlformats.org/drawingml/2006/main" name="Feeble template">
  <a:themeElements>
    <a:clrScheme name="Custom 347">
      <a:dk1>
        <a:srgbClr val="333A47"/>
      </a:dk1>
      <a:lt1>
        <a:srgbClr val="FFFFFF"/>
      </a:lt1>
      <a:dk2>
        <a:srgbClr val="707379"/>
      </a:dk2>
      <a:lt2>
        <a:srgbClr val="FFF0ED"/>
      </a:lt2>
      <a:accent1>
        <a:srgbClr val="FFB9A7"/>
      </a:accent1>
      <a:accent2>
        <a:srgbClr val="D26A50"/>
      </a:accent2>
      <a:accent3>
        <a:srgbClr val="8BB0C4"/>
      </a:accent3>
      <a:accent4>
        <a:srgbClr val="5F759B"/>
      </a:accent4>
      <a:accent5>
        <a:srgbClr val="E2C7A1"/>
      </a:accent5>
      <a:accent6>
        <a:srgbClr val="B28F64"/>
      </a:accent6>
      <a:hlink>
        <a:srgbClr val="425C8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1572</TotalTime>
  <Words>486</Words>
  <Application>Microsoft Macintosh PowerPoint</Application>
  <PresentationFormat>On-screen Show (16:9)</PresentationFormat>
  <Paragraphs>164</Paragraphs>
  <Slides>35</Slides>
  <Notes>33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Inter-Regular</vt:lpstr>
      <vt:lpstr>Playfair Display Regular</vt:lpstr>
      <vt:lpstr>Calibri</vt:lpstr>
      <vt:lpstr>Playfair Display</vt:lpstr>
      <vt:lpstr>Arial</vt:lpstr>
      <vt:lpstr>Impact</vt:lpstr>
      <vt:lpstr>Inter</vt:lpstr>
      <vt:lpstr>Feeble template</vt:lpstr>
      <vt:lpstr>Better Together</vt:lpstr>
      <vt:lpstr>PowerPoint Presentation</vt:lpstr>
      <vt:lpstr>PowerPoint Presentation</vt:lpstr>
      <vt:lpstr>Los Alamos New Mexico, USA</vt:lpstr>
      <vt:lpstr>Los Alamos New Mexico, USA</vt:lpstr>
      <vt:lpstr> Stories</vt:lpstr>
      <vt:lpstr>Better Version of myself</vt:lpstr>
      <vt:lpstr>Indexing  Hetero-economics theory</vt:lpstr>
      <vt:lpstr>PowerPoint Presentation</vt:lpstr>
      <vt:lpstr>Potential: Kate (solo) </vt:lpstr>
      <vt:lpstr>PowerPoint Presentation</vt:lpstr>
      <vt:lpstr>PowerPoint Presentation</vt:lpstr>
      <vt:lpstr>PowerPoint Presentation</vt:lpstr>
      <vt:lpstr>Leveling up</vt:lpstr>
      <vt:lpstr>A Better You…</vt:lpstr>
      <vt:lpstr>Learning</vt:lpstr>
      <vt:lpstr>Bob (the builder)</vt:lpstr>
      <vt:lpstr>PowerPoint Presentation</vt:lpstr>
      <vt:lpstr>PowerPoint Presentation</vt:lpstr>
      <vt:lpstr>Mentor/Mentee</vt:lpstr>
      <vt:lpstr>Learning</vt:lpstr>
      <vt:lpstr>Creating</vt:lpstr>
      <vt:lpstr>Algae Growth YouTube video</vt:lpstr>
      <vt:lpstr>PowerPoint Presentation</vt:lpstr>
      <vt:lpstr>Best of Both</vt:lpstr>
      <vt:lpstr>Creating</vt:lpstr>
      <vt:lpstr>Creating</vt:lpstr>
      <vt:lpstr>PowerPoint Presentation</vt:lpstr>
      <vt:lpstr>Strong Style Pairing</vt:lpstr>
      <vt:lpstr>Traditional Pairing</vt:lpstr>
      <vt:lpstr>Problems</vt:lpstr>
      <vt:lpstr>Intent</vt:lpstr>
      <vt:lpstr>Trust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Llewellyn Falco</cp:lastModifiedBy>
  <cp:revision>16</cp:revision>
  <dcterms:modified xsi:type="dcterms:W3CDTF">2021-10-26T21:29:24Z</dcterms:modified>
</cp:coreProperties>
</file>